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tif" ContentType="image/t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256" r:id="rId2"/>
    <p:sldId id="257" r:id="rId3"/>
    <p:sldId id="258" r:id="rId4"/>
    <p:sldId id="259" r:id="rId5"/>
    <p:sldId id="283" r:id="rId6"/>
    <p:sldId id="284" r:id="rId7"/>
    <p:sldId id="285" r:id="rId8"/>
    <p:sldId id="286"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icolas Martignole" initials="N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3C0FC">
              <a:alpha val="26000"/>
            </a:srgbClr>
          </a:solidFill>
        </a:fill>
      </a:tcStyle>
    </a:band2H>
    <a:firstCol>
      <a:tcTxStyle b="off" i="off">
        <a:font>
          <a:latin typeface="Helvetica Light"/>
          <a:ea typeface="Helvetica Light"/>
          <a:cs typeface="Helvetica Light"/>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hueOff val="-136794"/>
              <a:satOff val="-2150"/>
              <a:lumOff val="15693"/>
            </a:schemeClr>
          </a:solidFill>
        </a:fill>
      </a:tcStyle>
    </a:firstCol>
    <a:lastRow>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lastRow>
    <a:firstRow>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8EA5CB">
              <a:alpha val="25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off" i="off">
        <a:font>
          <a:latin typeface="Helvetica Light"/>
          <a:ea typeface="Helvetica Light"/>
          <a:cs typeface="Helvetica Light"/>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chemeClr val="accent3">
              <a:alpha val="35000"/>
            </a:scheme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firstRow>
  </a:tblStyle>
  <a:tblStyle styleId="{CF821DB8-F4EB-4A41-A1BA-3FCAFE7338EE}" styleName="">
    <a:tblBg/>
    <a:wholeTbl>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97A7C">
              <a:alpha val="30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off" i="off">
        <a:font>
          <a:latin typeface="Helvetica Light"/>
          <a:ea typeface="Helvetica Light"/>
          <a:cs typeface="Helvetica Light"/>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97A7C">
              <a:alpha val="30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
          <a:latin typeface="Helvetica Light"/>
          <a:ea typeface="Helvetica Light"/>
          <a:cs typeface="Helvetica Light"/>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67" d="100"/>
          <a:sy n="67" d="100"/>
        </p:scale>
        <p:origin x="-448" y="-120"/>
      </p:cViewPr>
      <p:guideLst>
        <p:guide orient="horz" pos="4320"/>
        <p:guide pos="76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interSettings" Target="printerSettings/printerSettings1.bin"/><Relationship Id="rId35" Type="http://schemas.openxmlformats.org/officeDocument/2006/relationships/commentAuthors" Target="commentAuthors.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6-03-20T10:33:54.556" idx="1">
    <p:pos x="6330" y="3532"/>
    <p:text>See how we used transparent font to highlight step 2</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xfrm>
            <a:off x="1143000" y="685800"/>
            <a:ext cx="4572000" cy="3429000"/>
          </a:xfrm>
          <a:prstGeom prst="rect">
            <a:avLst/>
          </a:prstGeom>
        </p:spPr>
        <p:txBody>
          <a:bodyPr/>
          <a:lstStyle/>
          <a:p>
            <a:endParaRPr/>
          </a:p>
        </p:txBody>
      </p:sp>
      <p:sp>
        <p:nvSpPr>
          <p:cNvPr id="235" name="Shape 23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859228922"/>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re et sous-titre avec imag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 name="Shape 15"/>
          <p:cNvSpPr>
            <a:spLocks noGrp="1"/>
          </p:cNvSpPr>
          <p:nvPr>
            <p:ph type="title"/>
          </p:nvPr>
        </p:nvSpPr>
        <p:spPr>
          <a:xfrm>
            <a:off x="1463959" y="3432813"/>
            <a:ext cx="21456081" cy="3869753"/>
          </a:xfrm>
          <a:prstGeom prst="rect">
            <a:avLst/>
          </a:prstGeom>
        </p:spPr>
        <p:txBody>
          <a:bodyPr anchor="t"/>
          <a:lstStyle>
            <a:lvl1pPr>
              <a:defRPr>
                <a:latin typeface="Montserrat-Bold"/>
                <a:ea typeface="Montserrat-Bold"/>
                <a:cs typeface="Montserrat-Bold"/>
                <a:sym typeface="Montserrat-Bold"/>
              </a:defRPr>
            </a:lvl1pPr>
          </a:lstStyle>
          <a:p>
            <a:r>
              <a:t>Texte du titre</a:t>
            </a:r>
          </a:p>
        </p:txBody>
      </p:sp>
      <p:sp>
        <p:nvSpPr>
          <p:cNvPr id="16" name="Shape 16"/>
          <p:cNvSpPr>
            <a:spLocks noGrp="1"/>
          </p:cNvSpPr>
          <p:nvPr>
            <p:ph type="body" sz="quarter" idx="1"/>
          </p:nvPr>
        </p:nvSpPr>
        <p:spPr>
          <a:xfrm>
            <a:off x="4833937" y="8197453"/>
            <a:ext cx="14716126" cy="2844385"/>
          </a:xfrm>
          <a:prstGeom prst="rect">
            <a:avLst/>
          </a:prstGeom>
        </p:spPr>
        <p:txBody>
          <a:bodyPr/>
          <a:lstStyle>
            <a:lvl1pPr>
              <a:spcBef>
                <a:spcPts val="0"/>
              </a:spcBef>
              <a:defRPr>
                <a:latin typeface="+mj-lt"/>
                <a:ea typeface="+mj-ea"/>
                <a:cs typeface="+mj-cs"/>
                <a:sym typeface="Montserrat-Regular"/>
              </a:defRPr>
            </a:lvl1pPr>
            <a:lvl2pPr>
              <a:spcBef>
                <a:spcPts val="0"/>
              </a:spcBef>
              <a:defRPr>
                <a:latin typeface="+mj-lt"/>
                <a:ea typeface="+mj-ea"/>
                <a:cs typeface="+mj-cs"/>
                <a:sym typeface="Montserrat-Regular"/>
              </a:defRPr>
            </a:lvl2pPr>
            <a:lvl3pPr>
              <a:spcBef>
                <a:spcPts val="0"/>
              </a:spcBef>
              <a:defRPr>
                <a:latin typeface="+mj-lt"/>
                <a:ea typeface="+mj-ea"/>
                <a:cs typeface="+mj-cs"/>
                <a:sym typeface="Montserrat-Regular"/>
              </a:defRPr>
            </a:lvl3pPr>
            <a:lvl4pPr>
              <a:spcBef>
                <a:spcPts val="0"/>
              </a:spcBef>
              <a:defRPr>
                <a:latin typeface="+mj-lt"/>
                <a:ea typeface="+mj-ea"/>
                <a:cs typeface="+mj-cs"/>
                <a:sym typeface="Montserrat-Regular"/>
              </a:defRPr>
            </a:lvl4pPr>
            <a:lvl5pPr>
              <a:spcBef>
                <a:spcPts val="0"/>
              </a:spcBef>
              <a:defRPr>
                <a:latin typeface="+mj-lt"/>
                <a:ea typeface="+mj-ea"/>
                <a:cs typeface="+mj-cs"/>
                <a:sym typeface="Montserrat-Regular"/>
              </a:defRPr>
            </a:lvl5pPr>
          </a:lstStyle>
          <a:p>
            <a:r>
              <a:t>Texte niveau 1</a:t>
            </a:r>
          </a:p>
          <a:p>
            <a:pPr lvl="1"/>
            <a:r>
              <a:t>Texte niveau 2</a:t>
            </a:r>
          </a:p>
          <a:p>
            <a:pPr lvl="2"/>
            <a:r>
              <a:t>Texte niveau 3</a:t>
            </a:r>
          </a:p>
          <a:p>
            <a:pPr lvl="3"/>
            <a:r>
              <a:t>Texte niveau 4</a:t>
            </a:r>
          </a:p>
          <a:p>
            <a:pPr lvl="4"/>
            <a:r>
              <a:t>Texte niveau 5</a:t>
            </a:r>
          </a:p>
        </p:txBody>
      </p:sp>
      <p:sp>
        <p:nvSpPr>
          <p:cNvPr id="17" name="Shape 17"/>
          <p:cNvSpPr/>
          <p:nvPr/>
        </p:nvSpPr>
        <p:spPr>
          <a:xfrm>
            <a:off x="-54551" y="12917434"/>
            <a:ext cx="24475242" cy="848168"/>
          </a:xfrm>
          <a:prstGeom prst="rect">
            <a:avLst/>
          </a:prstGeom>
          <a:solidFill>
            <a:srgbClr val="03002E"/>
          </a:solidFill>
          <a:ln w="12700">
            <a:miter lim="400000"/>
          </a:ln>
        </p:spPr>
        <p:txBody>
          <a:bodyPr lIns="71437" tIns="71437" rIns="71437" bIns="71437" anchor="ctr"/>
          <a:lstStyle/>
          <a:p>
            <a:pPr>
              <a:defRPr sz="3600"/>
            </a:pPr>
            <a:endParaRPr/>
          </a:p>
        </p:txBody>
      </p:sp>
      <p:pic>
        <p:nvPicPr>
          <p:cNvPr id="18" name="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19" name="Shape 19"/>
          <p:cNvSpPr/>
          <p:nvPr/>
        </p:nvSpPr>
        <p:spPr>
          <a:xfrm>
            <a:off x="243933" y="13079579"/>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20" name="Shape 2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re - Haut">
    <p:bg>
      <p:bgPr>
        <a:gradFill flip="none" rotWithShape="1">
          <a:gsLst>
            <a:gs pos="0">
              <a:srgbClr val="057FFA"/>
            </a:gs>
            <a:gs pos="100000">
              <a:srgbClr val="03002E"/>
            </a:gs>
          </a:gsLst>
          <a:lin ang="16200000" scaled="0"/>
        </a:gradFill>
        <a:effectLst/>
      </p:bgPr>
    </p:bg>
    <p:spTree>
      <p:nvGrpSpPr>
        <p:cNvPr id="1" name=""/>
        <p:cNvGrpSpPr/>
        <p:nvPr/>
      </p:nvGrpSpPr>
      <p:grpSpPr>
        <a:xfrm>
          <a:off x="0" y="0"/>
          <a:ext cx="0" cy="0"/>
          <a:chOff x="0" y="0"/>
          <a:chExt cx="0" cy="0"/>
        </a:xfrm>
      </p:grpSpPr>
      <p:sp>
        <p:nvSpPr>
          <p:cNvPr id="120" name="Shape 120"/>
          <p:cNvSpPr>
            <a:spLocks noGrp="1"/>
          </p:cNvSpPr>
          <p:nvPr>
            <p:ph type="title"/>
          </p:nvPr>
        </p:nvSpPr>
        <p:spPr>
          <a:xfrm>
            <a:off x="4387453" y="1928812"/>
            <a:ext cx="15609094" cy="3036095"/>
          </a:xfrm>
          <a:prstGeom prst="rect">
            <a:avLst/>
          </a:prstGeom>
        </p:spPr>
        <p:txBody>
          <a:bodyPr/>
          <a:lstStyle/>
          <a:p>
            <a:r>
              <a:t>Texte du titre</a:t>
            </a:r>
          </a:p>
        </p:txBody>
      </p:sp>
      <p:sp>
        <p:nvSpPr>
          <p:cNvPr id="121" name="Shape 121"/>
          <p:cNvSpPr/>
          <p:nvPr/>
        </p:nvSpPr>
        <p:spPr>
          <a:xfrm>
            <a:off x="-4949" y="12917434"/>
            <a:ext cx="24393896" cy="848168"/>
          </a:xfrm>
          <a:prstGeom prst="rect">
            <a:avLst/>
          </a:prstGeom>
          <a:blipFill>
            <a:blip r:embed="rId2"/>
            <a:stretch>
              <a:fillRect/>
            </a:stretch>
          </a:blipFill>
          <a:ln w="12700">
            <a:miter lim="400000"/>
          </a:ln>
        </p:spPr>
        <p:txBody>
          <a:bodyPr lIns="71437" tIns="71437" rIns="71437" bIns="71437" anchor="ctr"/>
          <a:lstStyle/>
          <a:p>
            <a:pPr>
              <a:defRPr sz="3600"/>
            </a:pPr>
            <a:endParaRPr/>
          </a:p>
        </p:txBody>
      </p:sp>
      <p:pic>
        <p:nvPicPr>
          <p:cNvPr id="122" name="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123" name="Shape 123"/>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124" name="Shape 12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re et puces">
    <p:bg>
      <p:bgPr>
        <a:solidFill>
          <a:srgbClr val="03002E"/>
        </a:solidFill>
        <a:effectLst/>
      </p:bgPr>
    </p:bg>
    <p:spTree>
      <p:nvGrpSpPr>
        <p:cNvPr id="1" name=""/>
        <p:cNvGrpSpPr/>
        <p:nvPr/>
      </p:nvGrpSpPr>
      <p:grpSpPr>
        <a:xfrm>
          <a:off x="0" y="0"/>
          <a:ext cx="0" cy="0"/>
          <a:chOff x="0" y="0"/>
          <a:chExt cx="0" cy="0"/>
        </a:xfrm>
      </p:grpSpPr>
      <p:sp>
        <p:nvSpPr>
          <p:cNvPr id="131" name="Shape 131"/>
          <p:cNvSpPr>
            <a:spLocks noGrp="1"/>
          </p:cNvSpPr>
          <p:nvPr>
            <p:ph type="title"/>
          </p:nvPr>
        </p:nvSpPr>
        <p:spPr>
          <a:xfrm>
            <a:off x="4387453" y="357187"/>
            <a:ext cx="15609094" cy="3036095"/>
          </a:xfrm>
          <a:prstGeom prst="rect">
            <a:avLst/>
          </a:prstGeom>
        </p:spPr>
        <p:txBody>
          <a:bodyPr/>
          <a:lstStyle/>
          <a:p>
            <a:r>
              <a:t>Texte du titre</a:t>
            </a:r>
          </a:p>
        </p:txBody>
      </p:sp>
      <p:sp>
        <p:nvSpPr>
          <p:cNvPr id="132" name="Shape 132"/>
          <p:cNvSpPr>
            <a:spLocks noGrp="1"/>
          </p:cNvSpPr>
          <p:nvPr>
            <p:ph type="body" idx="1"/>
          </p:nvPr>
        </p:nvSpPr>
        <p:spPr>
          <a:xfrm>
            <a:off x="4387453" y="3643312"/>
            <a:ext cx="15609094" cy="8840392"/>
          </a:xfrm>
          <a:prstGeom prst="rect">
            <a:avLst/>
          </a:prstGeom>
        </p:spPr>
        <p:txBody>
          <a:bodyPr anchor="ctr"/>
          <a:lstStyle>
            <a:lvl1pPr marL="561473" indent="-561473">
              <a:buSzPct val="75000"/>
              <a:buChar char="•"/>
            </a:lvl1pPr>
            <a:lvl2pPr marL="1005973" indent="-561473">
              <a:buSzPct val="75000"/>
              <a:buChar char="•"/>
            </a:lvl2pPr>
            <a:lvl3pPr marL="1450473" indent="-561473">
              <a:buSzPct val="75000"/>
              <a:buChar char="•"/>
            </a:lvl3pPr>
            <a:lvl4pPr marL="1894973" indent="-561473">
              <a:buSzPct val="75000"/>
              <a:buChar char="•"/>
            </a:lvl4pPr>
            <a:lvl5pPr marL="2339473" indent="-561473">
              <a:buSzPct val="75000"/>
              <a:buChar char="•"/>
            </a:lvl5pPr>
          </a:lstStyle>
          <a:p>
            <a:r>
              <a:t>Texte niveau 1</a:t>
            </a:r>
          </a:p>
          <a:p>
            <a:pPr lvl="1"/>
            <a:r>
              <a:t>Texte niveau 2</a:t>
            </a:r>
          </a:p>
          <a:p>
            <a:pPr lvl="2"/>
            <a:r>
              <a:t>Texte niveau 3</a:t>
            </a:r>
          </a:p>
          <a:p>
            <a:pPr lvl="3"/>
            <a:r>
              <a:t>Texte niveau 4</a:t>
            </a:r>
          </a:p>
          <a:p>
            <a:pPr lvl="4"/>
            <a:r>
              <a:t>Texte niveau 5</a:t>
            </a:r>
          </a:p>
        </p:txBody>
      </p:sp>
      <p:sp>
        <p:nvSpPr>
          <p:cNvPr id="133" name="Shape 133"/>
          <p:cNvSpPr/>
          <p:nvPr/>
        </p:nvSpPr>
        <p:spPr>
          <a:xfrm>
            <a:off x="-4949" y="12917434"/>
            <a:ext cx="24393896" cy="848168"/>
          </a:xfrm>
          <a:prstGeom prst="rect">
            <a:avLst/>
          </a:prstGeom>
          <a:blipFill>
            <a:blip r:embed="rId2"/>
            <a:stretch>
              <a:fillRect/>
            </a:stretch>
          </a:blipFill>
          <a:ln w="12700">
            <a:miter lim="400000"/>
          </a:ln>
        </p:spPr>
        <p:txBody>
          <a:bodyPr lIns="71437" tIns="71437" rIns="71437" bIns="71437" anchor="ctr"/>
          <a:lstStyle/>
          <a:p>
            <a:pPr>
              <a:defRPr sz="3600"/>
            </a:pPr>
            <a:endParaRPr/>
          </a:p>
        </p:txBody>
      </p:sp>
      <p:pic>
        <p:nvPicPr>
          <p:cNvPr id="134" name="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135" name="Shape 135"/>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136" name="Shape 13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re, puces et photo">
    <p:bg>
      <p:bgPr>
        <a:gradFill flip="none" rotWithShape="1">
          <a:gsLst>
            <a:gs pos="0">
              <a:srgbClr val="033494"/>
            </a:gs>
            <a:gs pos="100000">
              <a:srgbClr val="03002E"/>
            </a:gs>
          </a:gsLst>
          <a:lin ang="16200000" scaled="0"/>
        </a:gradFill>
        <a:effectLst/>
      </p:bgPr>
    </p:bg>
    <p:spTree>
      <p:nvGrpSpPr>
        <p:cNvPr id="1" name=""/>
        <p:cNvGrpSpPr/>
        <p:nvPr/>
      </p:nvGrpSpPr>
      <p:grpSpPr>
        <a:xfrm>
          <a:off x="0" y="0"/>
          <a:ext cx="0" cy="0"/>
          <a:chOff x="0" y="0"/>
          <a:chExt cx="0" cy="0"/>
        </a:xfrm>
      </p:grpSpPr>
      <p:sp>
        <p:nvSpPr>
          <p:cNvPr id="143" name="Shape 143"/>
          <p:cNvSpPr>
            <a:spLocks noGrp="1"/>
          </p:cNvSpPr>
          <p:nvPr>
            <p:ph type="pic" sz="half" idx="13"/>
          </p:nvPr>
        </p:nvSpPr>
        <p:spPr>
          <a:xfrm>
            <a:off x="13571690" y="2898909"/>
            <a:ext cx="8187335" cy="9649359"/>
          </a:xfrm>
          <a:prstGeom prst="rect">
            <a:avLst/>
          </a:prstGeom>
        </p:spPr>
        <p:txBody>
          <a:bodyPr lIns="91439" tIns="45719" rIns="91439" bIns="45719">
            <a:noAutofit/>
          </a:bodyPr>
          <a:lstStyle/>
          <a:p>
            <a:endParaRPr/>
          </a:p>
        </p:txBody>
      </p:sp>
      <p:sp>
        <p:nvSpPr>
          <p:cNvPr id="144" name="Shape 144"/>
          <p:cNvSpPr>
            <a:spLocks noGrp="1"/>
          </p:cNvSpPr>
          <p:nvPr>
            <p:ph type="title"/>
          </p:nvPr>
        </p:nvSpPr>
        <p:spPr>
          <a:xfrm>
            <a:off x="4387453" y="357187"/>
            <a:ext cx="15609094" cy="3036095"/>
          </a:xfrm>
          <a:prstGeom prst="rect">
            <a:avLst/>
          </a:prstGeom>
        </p:spPr>
        <p:txBody>
          <a:bodyPr/>
          <a:lstStyle/>
          <a:p>
            <a:r>
              <a:t>Texte du titre</a:t>
            </a:r>
          </a:p>
        </p:txBody>
      </p:sp>
      <p:sp>
        <p:nvSpPr>
          <p:cNvPr id="145" name="Shape 145"/>
          <p:cNvSpPr>
            <a:spLocks noGrp="1"/>
          </p:cNvSpPr>
          <p:nvPr>
            <p:ph type="body" sz="half" idx="1"/>
          </p:nvPr>
        </p:nvSpPr>
        <p:spPr>
          <a:xfrm>
            <a:off x="2692769" y="3400271"/>
            <a:ext cx="9195622" cy="9083433"/>
          </a:xfrm>
          <a:prstGeom prst="rect">
            <a:avLst/>
          </a:prstGeom>
        </p:spPr>
        <p:txBody>
          <a:bodyPr anchor="ctr"/>
          <a:lstStyle>
            <a:lvl1pPr marL="465364" indent="-465364">
              <a:spcBef>
                <a:spcPts val="4500"/>
              </a:spcBef>
              <a:buSzPct val="75000"/>
              <a:buChar char="•"/>
              <a:defRPr sz="3800"/>
            </a:lvl1pPr>
            <a:lvl2pPr marL="808264" indent="-465364">
              <a:spcBef>
                <a:spcPts val="4500"/>
              </a:spcBef>
              <a:buSzPct val="75000"/>
              <a:buChar char="•"/>
              <a:defRPr sz="3800"/>
            </a:lvl2pPr>
            <a:lvl3pPr marL="1354364" indent="-465364">
              <a:spcBef>
                <a:spcPts val="4500"/>
              </a:spcBef>
              <a:buSzPct val="75000"/>
              <a:buChar char="•"/>
              <a:defRPr sz="3800"/>
            </a:lvl3pPr>
            <a:lvl4pPr marL="1798864" indent="-465364">
              <a:spcBef>
                <a:spcPts val="4500"/>
              </a:spcBef>
              <a:buSzPct val="75000"/>
              <a:buChar char="•"/>
              <a:defRPr sz="3800"/>
            </a:lvl4pPr>
            <a:lvl5pPr marL="2243364" indent="-465364">
              <a:spcBef>
                <a:spcPts val="4500"/>
              </a:spcBef>
              <a:buSzPct val="75000"/>
              <a:buChar char="•"/>
              <a:defRPr sz="3800"/>
            </a:lvl5pPr>
          </a:lstStyle>
          <a:p>
            <a:r>
              <a:t>Texte niveau 1</a:t>
            </a:r>
          </a:p>
          <a:p>
            <a:pPr lvl="1"/>
            <a:r>
              <a:t>Texte niveau 2</a:t>
            </a:r>
          </a:p>
          <a:p>
            <a:pPr lvl="2"/>
            <a:r>
              <a:t>Texte niveau 3</a:t>
            </a:r>
          </a:p>
          <a:p>
            <a:pPr lvl="3"/>
            <a:r>
              <a:t>Texte niveau 4</a:t>
            </a:r>
          </a:p>
          <a:p>
            <a:pPr lvl="4"/>
            <a:r>
              <a:t>Texte niveau 5</a:t>
            </a:r>
          </a:p>
        </p:txBody>
      </p:sp>
      <p:sp>
        <p:nvSpPr>
          <p:cNvPr id="146" name="Shape 146"/>
          <p:cNvSpPr/>
          <p:nvPr/>
        </p:nvSpPr>
        <p:spPr>
          <a:xfrm>
            <a:off x="-4949" y="12917434"/>
            <a:ext cx="24393896" cy="848168"/>
          </a:xfrm>
          <a:prstGeom prst="rect">
            <a:avLst/>
          </a:prstGeom>
          <a:blipFill>
            <a:blip r:embed="rId2"/>
            <a:stretch>
              <a:fillRect/>
            </a:stretch>
          </a:blipFill>
          <a:ln w="12700">
            <a:miter lim="400000"/>
          </a:ln>
        </p:spPr>
        <p:txBody>
          <a:bodyPr lIns="71437" tIns="71437" rIns="71437" bIns="71437" anchor="ctr"/>
          <a:lstStyle/>
          <a:p>
            <a:pPr>
              <a:defRPr sz="3600"/>
            </a:pPr>
            <a:endParaRPr/>
          </a:p>
        </p:txBody>
      </p:sp>
      <p:pic>
        <p:nvPicPr>
          <p:cNvPr id="147" name="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148" name="Shape 148"/>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149" name="Shape 1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Puces">
    <p:bg>
      <p:bgPr>
        <a:gradFill flip="none" rotWithShape="1">
          <a:gsLst>
            <a:gs pos="0">
              <a:srgbClr val="033494"/>
            </a:gs>
            <a:gs pos="100000">
              <a:srgbClr val="03002E"/>
            </a:gs>
          </a:gsLst>
          <a:lin ang="16200000" scaled="0"/>
        </a:gradFill>
        <a:effectLst/>
      </p:bgPr>
    </p:bg>
    <p:spTree>
      <p:nvGrpSpPr>
        <p:cNvPr id="1" name=""/>
        <p:cNvGrpSpPr/>
        <p:nvPr/>
      </p:nvGrpSpPr>
      <p:grpSpPr>
        <a:xfrm>
          <a:off x="0" y="0"/>
          <a:ext cx="0" cy="0"/>
          <a:chOff x="0" y="0"/>
          <a:chExt cx="0" cy="0"/>
        </a:xfrm>
      </p:grpSpPr>
      <p:sp>
        <p:nvSpPr>
          <p:cNvPr id="156" name="Shape 156"/>
          <p:cNvSpPr>
            <a:spLocks noGrp="1"/>
          </p:cNvSpPr>
          <p:nvPr>
            <p:ph type="body" idx="1"/>
          </p:nvPr>
        </p:nvSpPr>
        <p:spPr>
          <a:xfrm>
            <a:off x="4387453" y="1785937"/>
            <a:ext cx="15609094" cy="10144126"/>
          </a:xfrm>
          <a:prstGeom prst="rect">
            <a:avLst/>
          </a:prstGeom>
        </p:spPr>
        <p:txBody>
          <a:bodyPr anchor="ctr"/>
          <a:lstStyle>
            <a:lvl1pPr marL="561473" indent="-561473">
              <a:buSzPct val="75000"/>
              <a:buChar char="•"/>
            </a:lvl1pPr>
            <a:lvl2pPr marL="1005973" indent="-561473">
              <a:buSzPct val="75000"/>
              <a:buChar char="•"/>
            </a:lvl2pPr>
            <a:lvl3pPr marL="1450473" indent="-561473">
              <a:buSzPct val="75000"/>
              <a:buChar char="•"/>
            </a:lvl3pPr>
            <a:lvl4pPr marL="1894973" indent="-561473">
              <a:buSzPct val="75000"/>
              <a:buChar char="•"/>
            </a:lvl4pPr>
            <a:lvl5pPr marL="2339473" indent="-561473">
              <a:buSzPct val="75000"/>
              <a:buChar char="•"/>
            </a:lvl5pPr>
          </a:lstStyle>
          <a:p>
            <a:r>
              <a:t>Texte niveau 1</a:t>
            </a:r>
          </a:p>
          <a:p>
            <a:pPr lvl="1"/>
            <a:r>
              <a:t>Texte niveau 2</a:t>
            </a:r>
          </a:p>
          <a:p>
            <a:pPr lvl="2"/>
            <a:r>
              <a:t>Texte niveau 3</a:t>
            </a:r>
          </a:p>
          <a:p>
            <a:pPr lvl="3"/>
            <a:r>
              <a:t>Texte niveau 4</a:t>
            </a:r>
          </a:p>
          <a:p>
            <a:pPr lvl="4"/>
            <a:r>
              <a:t>Texte niveau 5</a:t>
            </a:r>
          </a:p>
        </p:txBody>
      </p:sp>
      <p:sp>
        <p:nvSpPr>
          <p:cNvPr id="157" name="Shape 157"/>
          <p:cNvSpPr/>
          <p:nvPr/>
        </p:nvSpPr>
        <p:spPr>
          <a:xfrm>
            <a:off x="-4949" y="12917434"/>
            <a:ext cx="24393896" cy="848168"/>
          </a:xfrm>
          <a:prstGeom prst="rect">
            <a:avLst/>
          </a:prstGeom>
          <a:blipFill>
            <a:blip r:embed="rId2"/>
            <a:stretch>
              <a:fillRect/>
            </a:stretch>
          </a:blipFill>
          <a:ln w="12700">
            <a:miter lim="400000"/>
          </a:ln>
        </p:spPr>
        <p:txBody>
          <a:bodyPr lIns="71437" tIns="71437" rIns="71437" bIns="71437" anchor="ctr"/>
          <a:lstStyle/>
          <a:p>
            <a:pPr>
              <a:defRPr sz="3600"/>
            </a:pPr>
            <a:endParaRPr/>
          </a:p>
        </p:txBody>
      </p:sp>
      <p:pic>
        <p:nvPicPr>
          <p:cNvPr id="158" name="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159" name="Shape 159"/>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160" name="Shape 16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3 photos">
    <p:bg>
      <p:bgPr>
        <a:solidFill>
          <a:srgbClr val="03002E"/>
        </a:solidFill>
        <a:effectLst/>
      </p:bgPr>
    </p:bg>
    <p:spTree>
      <p:nvGrpSpPr>
        <p:cNvPr id="1" name=""/>
        <p:cNvGrpSpPr/>
        <p:nvPr/>
      </p:nvGrpSpPr>
      <p:grpSpPr>
        <a:xfrm>
          <a:off x="0" y="0"/>
          <a:ext cx="0" cy="0"/>
          <a:chOff x="0" y="0"/>
          <a:chExt cx="0" cy="0"/>
        </a:xfrm>
      </p:grpSpPr>
      <p:sp>
        <p:nvSpPr>
          <p:cNvPr id="167" name="Shape 167"/>
          <p:cNvSpPr>
            <a:spLocks noGrp="1"/>
          </p:cNvSpPr>
          <p:nvPr>
            <p:ph type="pic" sz="quarter" idx="13"/>
          </p:nvPr>
        </p:nvSpPr>
        <p:spPr>
          <a:xfrm>
            <a:off x="12513468" y="6983015"/>
            <a:ext cx="7500939" cy="5482829"/>
          </a:xfrm>
          <a:prstGeom prst="rect">
            <a:avLst/>
          </a:prstGeom>
        </p:spPr>
        <p:txBody>
          <a:bodyPr lIns="91439" tIns="45719" rIns="91439" bIns="45719">
            <a:noAutofit/>
          </a:bodyPr>
          <a:lstStyle/>
          <a:p>
            <a:endParaRPr/>
          </a:p>
        </p:txBody>
      </p:sp>
      <p:sp>
        <p:nvSpPr>
          <p:cNvPr id="168" name="Shape 168"/>
          <p:cNvSpPr>
            <a:spLocks noGrp="1"/>
          </p:cNvSpPr>
          <p:nvPr>
            <p:ph type="pic" sz="quarter" idx="14"/>
          </p:nvPr>
        </p:nvSpPr>
        <p:spPr>
          <a:xfrm>
            <a:off x="12513468" y="892968"/>
            <a:ext cx="7500939" cy="5482829"/>
          </a:xfrm>
          <a:prstGeom prst="rect">
            <a:avLst/>
          </a:prstGeom>
        </p:spPr>
        <p:txBody>
          <a:bodyPr lIns="91439" tIns="45719" rIns="91439" bIns="45719">
            <a:noAutofit/>
          </a:bodyPr>
          <a:lstStyle/>
          <a:p>
            <a:endParaRPr/>
          </a:p>
        </p:txBody>
      </p:sp>
      <p:sp>
        <p:nvSpPr>
          <p:cNvPr id="169" name="Shape 169"/>
          <p:cNvSpPr>
            <a:spLocks noGrp="1"/>
          </p:cNvSpPr>
          <p:nvPr>
            <p:ph type="pic" sz="half" idx="15"/>
          </p:nvPr>
        </p:nvSpPr>
        <p:spPr>
          <a:xfrm>
            <a:off x="4387453" y="892968"/>
            <a:ext cx="7500938" cy="11572876"/>
          </a:xfrm>
          <a:prstGeom prst="rect">
            <a:avLst/>
          </a:prstGeom>
        </p:spPr>
        <p:txBody>
          <a:bodyPr lIns="91439" tIns="45719" rIns="91439" bIns="45719">
            <a:noAutofit/>
          </a:bodyPr>
          <a:lstStyle/>
          <a:p>
            <a:endParaRPr/>
          </a:p>
        </p:txBody>
      </p:sp>
      <p:sp>
        <p:nvSpPr>
          <p:cNvPr id="170" name="Shape 170"/>
          <p:cNvSpPr/>
          <p:nvPr/>
        </p:nvSpPr>
        <p:spPr>
          <a:xfrm>
            <a:off x="-4949" y="12917434"/>
            <a:ext cx="24393896" cy="848168"/>
          </a:xfrm>
          <a:prstGeom prst="rect">
            <a:avLst/>
          </a:prstGeom>
          <a:blipFill>
            <a:blip r:embed="rId2"/>
            <a:stretch>
              <a:fillRect/>
            </a:stretch>
          </a:blipFill>
          <a:ln w="12700">
            <a:miter lim="400000"/>
          </a:ln>
        </p:spPr>
        <p:txBody>
          <a:bodyPr lIns="71437" tIns="71437" rIns="71437" bIns="71437" anchor="ctr"/>
          <a:lstStyle/>
          <a:p>
            <a:pPr>
              <a:defRPr sz="3600"/>
            </a:pPr>
            <a:endParaRPr/>
          </a:p>
        </p:txBody>
      </p:sp>
      <p:pic>
        <p:nvPicPr>
          <p:cNvPr id="171" name="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172" name="Shape 172"/>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173" name="Shape 17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Citation">
    <p:bg>
      <p:bgPr>
        <a:solidFill>
          <a:srgbClr val="03002E"/>
        </a:solidFill>
        <a:effectLst/>
      </p:bgPr>
    </p:bg>
    <p:spTree>
      <p:nvGrpSpPr>
        <p:cNvPr id="1" name=""/>
        <p:cNvGrpSpPr/>
        <p:nvPr/>
      </p:nvGrpSpPr>
      <p:grpSpPr>
        <a:xfrm>
          <a:off x="0" y="0"/>
          <a:ext cx="0" cy="0"/>
          <a:chOff x="0" y="0"/>
          <a:chExt cx="0" cy="0"/>
        </a:xfrm>
      </p:grpSpPr>
      <p:sp>
        <p:nvSpPr>
          <p:cNvPr id="180" name="Shape 180"/>
          <p:cNvSpPr>
            <a:spLocks noGrp="1"/>
          </p:cNvSpPr>
          <p:nvPr>
            <p:ph type="body" sz="quarter" idx="13"/>
          </p:nvPr>
        </p:nvSpPr>
        <p:spPr>
          <a:xfrm>
            <a:off x="4833937" y="8947546"/>
            <a:ext cx="14716126" cy="660798"/>
          </a:xfrm>
          <a:prstGeom prst="rect">
            <a:avLst/>
          </a:prstGeom>
        </p:spPr>
        <p:txBody>
          <a:bodyPr>
            <a:spAutoFit/>
          </a:bodyPr>
          <a:lstStyle>
            <a:lvl1pPr algn="ctr">
              <a:spcBef>
                <a:spcPts val="0"/>
              </a:spcBef>
              <a:defRPr sz="3200" i="1">
                <a:latin typeface="Helvetica Light"/>
                <a:ea typeface="Helvetica Light"/>
                <a:cs typeface="Helvetica Light"/>
                <a:sym typeface="Helvetica Light"/>
              </a:defRPr>
            </a:lvl1pPr>
          </a:lstStyle>
          <a:p>
            <a:r>
              <a:t>-Gilles Allain</a:t>
            </a:r>
          </a:p>
        </p:txBody>
      </p:sp>
      <p:sp>
        <p:nvSpPr>
          <p:cNvPr id="181" name="Shape 181"/>
          <p:cNvSpPr>
            <a:spLocks noGrp="1"/>
          </p:cNvSpPr>
          <p:nvPr>
            <p:ph type="body" sz="quarter" idx="14"/>
          </p:nvPr>
        </p:nvSpPr>
        <p:spPr>
          <a:xfrm>
            <a:off x="4833937" y="6000353"/>
            <a:ext cx="14716126" cy="965201"/>
          </a:xfrm>
          <a:prstGeom prst="rect">
            <a:avLst/>
          </a:prstGeom>
        </p:spPr>
        <p:txBody>
          <a:bodyPr anchor="ctr">
            <a:spAutoFit/>
          </a:bodyPr>
          <a:lstStyle>
            <a:lvl1pPr algn="ctr">
              <a:spcBef>
                <a:spcPts val="0"/>
              </a:spcBef>
              <a:defRPr sz="5200">
                <a:latin typeface="Helvetica Light"/>
                <a:ea typeface="Helvetica Light"/>
                <a:cs typeface="Helvetica Light"/>
                <a:sym typeface="Helvetica Light"/>
              </a:defRPr>
            </a:lvl1pPr>
          </a:lstStyle>
          <a:p>
            <a:r>
              <a:t>« Saisissez une citation ici. » </a:t>
            </a:r>
          </a:p>
        </p:txBody>
      </p:sp>
      <p:sp>
        <p:nvSpPr>
          <p:cNvPr id="182" name="Shape 182"/>
          <p:cNvSpPr/>
          <p:nvPr/>
        </p:nvSpPr>
        <p:spPr>
          <a:xfrm>
            <a:off x="-4949" y="12917434"/>
            <a:ext cx="24393896" cy="848168"/>
          </a:xfrm>
          <a:prstGeom prst="rect">
            <a:avLst/>
          </a:prstGeom>
          <a:blipFill>
            <a:blip r:embed="rId2"/>
            <a:stretch>
              <a:fillRect/>
            </a:stretch>
          </a:blipFill>
          <a:ln w="12700">
            <a:miter lim="400000"/>
          </a:ln>
        </p:spPr>
        <p:txBody>
          <a:bodyPr lIns="71437" tIns="71437" rIns="71437" bIns="71437" anchor="ctr"/>
          <a:lstStyle/>
          <a:p>
            <a:pPr>
              <a:defRPr sz="3600"/>
            </a:pPr>
            <a:endParaRPr/>
          </a:p>
        </p:txBody>
      </p:sp>
      <p:pic>
        <p:nvPicPr>
          <p:cNvPr id="183" name="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184" name="Shape 184"/>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185" name="Shape 18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Photo">
    <p:bg>
      <p:bgPr>
        <a:solidFill>
          <a:srgbClr val="000000"/>
        </a:solidFill>
        <a:effectLst/>
      </p:bgPr>
    </p:bg>
    <p:spTree>
      <p:nvGrpSpPr>
        <p:cNvPr id="1" name=""/>
        <p:cNvGrpSpPr/>
        <p:nvPr/>
      </p:nvGrpSpPr>
      <p:grpSpPr>
        <a:xfrm>
          <a:off x="0" y="0"/>
          <a:ext cx="0" cy="0"/>
          <a:chOff x="0" y="0"/>
          <a:chExt cx="0" cy="0"/>
        </a:xfrm>
      </p:grpSpPr>
      <p:sp>
        <p:nvSpPr>
          <p:cNvPr id="192" name="Shape 192"/>
          <p:cNvSpPr>
            <a:spLocks noGrp="1"/>
          </p:cNvSpPr>
          <p:nvPr>
            <p:ph type="pic" idx="13"/>
          </p:nvPr>
        </p:nvSpPr>
        <p:spPr>
          <a:xfrm>
            <a:off x="3043535" y="0"/>
            <a:ext cx="18288001" cy="13716000"/>
          </a:xfrm>
          <a:prstGeom prst="rect">
            <a:avLst/>
          </a:prstGeom>
        </p:spPr>
        <p:txBody>
          <a:bodyPr lIns="91439" tIns="45719" rIns="91439" bIns="45719">
            <a:noAutofit/>
          </a:bodyPr>
          <a:lstStyle/>
          <a:p>
            <a:endParaRPr/>
          </a:p>
        </p:txBody>
      </p:sp>
      <p:sp>
        <p:nvSpPr>
          <p:cNvPr id="193" name="Shape 19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Vierge">
    <p:bg>
      <p:bgPr>
        <a:gradFill flip="none" rotWithShape="1">
          <a:gsLst>
            <a:gs pos="0">
              <a:srgbClr val="F2D279"/>
            </a:gs>
            <a:gs pos="100000">
              <a:srgbClr val="F2D279"/>
            </a:gs>
          </a:gsLst>
          <a:lin ang="16200000" scaled="0"/>
        </a:gradFill>
        <a:effectLst/>
      </p:bgPr>
    </p:bg>
    <p:spTree>
      <p:nvGrpSpPr>
        <p:cNvPr id="1" name=""/>
        <p:cNvGrpSpPr/>
        <p:nvPr/>
      </p:nvGrpSpPr>
      <p:grpSpPr>
        <a:xfrm>
          <a:off x="0" y="0"/>
          <a:ext cx="0" cy="0"/>
          <a:chOff x="0" y="0"/>
          <a:chExt cx="0" cy="0"/>
        </a:xfrm>
      </p:grpSpPr>
      <p:sp>
        <p:nvSpPr>
          <p:cNvPr id="200" name="Shape 20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Vierge copie">
    <p:bg>
      <p:bgPr>
        <a:gradFill flip="none" rotWithShape="1">
          <a:gsLst>
            <a:gs pos="0">
              <a:srgbClr val="F2D279"/>
            </a:gs>
            <a:gs pos="100000">
              <a:srgbClr val="EDAF1F"/>
            </a:gs>
          </a:gsLst>
          <a:lin ang="16200000" scaled="0"/>
        </a:gradFill>
        <a:effectLst/>
      </p:bgPr>
    </p:bg>
    <p:spTree>
      <p:nvGrpSpPr>
        <p:cNvPr id="1" name=""/>
        <p:cNvGrpSpPr/>
        <p:nvPr/>
      </p:nvGrpSpPr>
      <p:grpSpPr>
        <a:xfrm>
          <a:off x="0" y="0"/>
          <a:ext cx="0" cy="0"/>
          <a:chOff x="0" y="0"/>
          <a:chExt cx="0" cy="0"/>
        </a:xfrm>
      </p:grpSpPr>
      <p:sp>
        <p:nvSpPr>
          <p:cNvPr id="207" name="Shape 207"/>
          <p:cNvSpPr/>
          <p:nvPr/>
        </p:nvSpPr>
        <p:spPr>
          <a:xfrm>
            <a:off x="-4949" y="12917434"/>
            <a:ext cx="24393896" cy="848168"/>
          </a:xfrm>
          <a:prstGeom prst="rect">
            <a:avLst/>
          </a:prstGeom>
          <a:blipFill>
            <a:blip r:embed="rId2"/>
            <a:stretch>
              <a:fillRect/>
            </a:stretch>
          </a:blipFill>
          <a:ln w="12700">
            <a:miter lim="400000"/>
          </a:ln>
        </p:spPr>
        <p:txBody>
          <a:bodyPr lIns="71437" tIns="71437" rIns="71437" bIns="71437" anchor="ctr"/>
          <a:lstStyle/>
          <a:p>
            <a:pPr>
              <a:defRPr sz="3600"/>
            </a:pPr>
            <a:endParaRPr/>
          </a:p>
        </p:txBody>
      </p:sp>
      <p:pic>
        <p:nvPicPr>
          <p:cNvPr id="208" name="logo-texte-devoxx-france-400.png"/>
          <p:cNvPicPr>
            <a:picLocks noChangeAspect="1"/>
          </p:cNvPicPr>
          <p:nvPr/>
        </p:nvPicPr>
        <p:blipFill>
          <a:blip r:embed="rId3">
            <a:extLst/>
          </a:blip>
          <a:stretch>
            <a:fillRect/>
          </a:stretch>
        </p:blipFill>
        <p:spPr>
          <a:xfrm>
            <a:off x="5314956" y="6015562"/>
            <a:ext cx="13754088" cy="1684876"/>
          </a:xfrm>
          <a:prstGeom prst="rect">
            <a:avLst/>
          </a:prstGeom>
          <a:ln w="12700">
            <a:miter lim="400000"/>
          </a:ln>
        </p:spPr>
      </p:pic>
      <p:sp>
        <p:nvSpPr>
          <p:cNvPr id="209" name="Shape 209"/>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210" name="Shape 2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special">
    <p:bg>
      <p:bgPr>
        <a:gradFill flip="none" rotWithShape="1">
          <a:gsLst>
            <a:gs pos="0">
              <a:srgbClr val="057FFA"/>
            </a:gs>
            <a:gs pos="100000">
              <a:srgbClr val="033494"/>
            </a:gs>
          </a:gsLst>
          <a:lin ang="16200000" scaled="0"/>
        </a:gradFill>
        <a:effectLst/>
      </p:bgPr>
    </p:bg>
    <p:spTree>
      <p:nvGrpSpPr>
        <p:cNvPr id="1" name=""/>
        <p:cNvGrpSpPr/>
        <p:nvPr/>
      </p:nvGrpSpPr>
      <p:grpSpPr>
        <a:xfrm>
          <a:off x="0" y="0"/>
          <a:ext cx="0" cy="0"/>
          <a:chOff x="0" y="0"/>
          <a:chExt cx="0" cy="0"/>
        </a:xfrm>
      </p:grpSpPr>
      <p:sp>
        <p:nvSpPr>
          <p:cNvPr id="217" name="Shape 217"/>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pic>
        <p:nvPicPr>
          <p:cNvPr id="218" name="Background_hdtv_1920_1080.pn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
        <p:nvSpPr>
          <p:cNvPr id="219" name="Shape 21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re et sous-titr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 name="Shape 27"/>
          <p:cNvSpPr/>
          <p:nvPr/>
        </p:nvSpPr>
        <p:spPr>
          <a:xfrm>
            <a:off x="-54551" y="12917434"/>
            <a:ext cx="24475242" cy="848168"/>
          </a:xfrm>
          <a:prstGeom prst="rect">
            <a:avLst/>
          </a:prstGeom>
          <a:solidFill>
            <a:srgbClr val="03002E"/>
          </a:solidFill>
          <a:ln w="12700">
            <a:miter lim="400000"/>
          </a:ln>
        </p:spPr>
        <p:txBody>
          <a:bodyPr lIns="71437" tIns="71437" rIns="71437" bIns="71437" anchor="ctr"/>
          <a:lstStyle/>
          <a:p>
            <a:pPr>
              <a:defRPr sz="3600"/>
            </a:pPr>
            <a:endParaRPr/>
          </a:p>
        </p:txBody>
      </p:sp>
      <p:pic>
        <p:nvPicPr>
          <p:cNvPr id="28" name="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29" name="Shape 29"/>
          <p:cNvSpPr/>
          <p:nvPr/>
        </p:nvSpPr>
        <p:spPr>
          <a:xfrm>
            <a:off x="243933" y="13079579"/>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30" name="Shape 30"/>
          <p:cNvSpPr>
            <a:spLocks noGrp="1"/>
          </p:cNvSpPr>
          <p:nvPr>
            <p:ph type="sldNum" sz="quarter" idx="2"/>
          </p:nvPr>
        </p:nvSpPr>
        <p:spPr>
          <a:prstGeom prst="rect">
            <a:avLst/>
          </a:prstGeom>
        </p:spPr>
        <p:txBody>
          <a:bodyPr/>
          <a:lstStyle/>
          <a:p>
            <a:fld id="{86CB4B4D-7CA3-9044-876B-883B54F8677D}" type="slidenum">
              <a:t>‹#›</a:t>
            </a:fld>
            <a:endParaRPr/>
          </a:p>
        </p:txBody>
      </p:sp>
      <p:sp>
        <p:nvSpPr>
          <p:cNvPr id="31" name="Shape 31"/>
          <p:cNvSpPr>
            <a:spLocks noGrp="1"/>
          </p:cNvSpPr>
          <p:nvPr>
            <p:ph type="body" sz="quarter" idx="1"/>
          </p:nvPr>
        </p:nvSpPr>
        <p:spPr>
          <a:xfrm>
            <a:off x="4833937" y="8197453"/>
            <a:ext cx="14716126" cy="2844385"/>
          </a:xfrm>
          <a:prstGeom prst="rect">
            <a:avLst/>
          </a:prstGeom>
        </p:spPr>
        <p:txBody>
          <a:bodyPr/>
          <a:lstStyle>
            <a:lvl1pPr>
              <a:spcBef>
                <a:spcPts val="0"/>
              </a:spcBef>
              <a:defRPr sz="6600">
                <a:solidFill>
                  <a:srgbClr val="FBFCFF"/>
                </a:solidFill>
                <a:latin typeface="+mn-lt"/>
                <a:ea typeface="+mn-ea"/>
                <a:cs typeface="+mn-cs"/>
                <a:sym typeface="Montserrat Semi Bold"/>
              </a:defRPr>
            </a:lvl1pPr>
            <a:lvl2pPr>
              <a:spcBef>
                <a:spcPts val="0"/>
              </a:spcBef>
              <a:defRPr sz="6600">
                <a:solidFill>
                  <a:srgbClr val="FBFCFF"/>
                </a:solidFill>
                <a:latin typeface="+mn-lt"/>
                <a:ea typeface="+mn-ea"/>
                <a:cs typeface="+mn-cs"/>
                <a:sym typeface="Montserrat Semi Bold"/>
              </a:defRPr>
            </a:lvl2pPr>
            <a:lvl3pPr>
              <a:spcBef>
                <a:spcPts val="0"/>
              </a:spcBef>
              <a:defRPr sz="5000">
                <a:solidFill>
                  <a:srgbClr val="FBFCFF"/>
                </a:solidFill>
                <a:latin typeface="+mn-lt"/>
                <a:ea typeface="+mn-ea"/>
                <a:cs typeface="+mn-cs"/>
                <a:sym typeface="Montserrat Semi Bold"/>
              </a:defRPr>
            </a:lvl3pPr>
            <a:lvl4pPr>
              <a:spcBef>
                <a:spcPts val="0"/>
              </a:spcBef>
              <a:defRPr>
                <a:solidFill>
                  <a:srgbClr val="FBFCFF"/>
                </a:solidFill>
                <a:latin typeface="+mn-lt"/>
                <a:ea typeface="+mn-ea"/>
                <a:cs typeface="+mn-cs"/>
                <a:sym typeface="Montserrat Semi Bold"/>
              </a:defRPr>
            </a:lvl4pPr>
            <a:lvl5pPr>
              <a:spcBef>
                <a:spcPts val="0"/>
              </a:spcBef>
              <a:defRPr>
                <a:solidFill>
                  <a:srgbClr val="FBFCFF"/>
                </a:solidFill>
                <a:latin typeface="+mn-lt"/>
                <a:ea typeface="+mn-ea"/>
                <a:cs typeface="+mn-cs"/>
                <a:sym typeface="Montserrat Semi Bold"/>
              </a:defRPr>
            </a:lvl5pPr>
          </a:lstStyle>
          <a:p>
            <a:r>
              <a:t>Texte niveau 1</a:t>
            </a:r>
          </a:p>
          <a:p>
            <a:pPr lvl="1"/>
            <a:r>
              <a:t>Texte niveau 2</a:t>
            </a:r>
          </a:p>
          <a:p>
            <a:pPr lvl="2"/>
            <a:r>
              <a:t>Texte niveau 3</a:t>
            </a:r>
          </a:p>
          <a:p>
            <a:pPr lvl="3"/>
            <a:r>
              <a:t>Texte niveau 4</a:t>
            </a:r>
          </a:p>
          <a:p>
            <a:pPr lvl="4"/>
            <a:r>
              <a:t>Texte niveau 5</a:t>
            </a:r>
          </a:p>
        </p:txBody>
      </p:sp>
      <p:sp>
        <p:nvSpPr>
          <p:cNvPr id="32" name="Shape 32"/>
          <p:cNvSpPr>
            <a:spLocks noGrp="1"/>
          </p:cNvSpPr>
          <p:nvPr>
            <p:ph type="title"/>
          </p:nvPr>
        </p:nvSpPr>
        <p:spPr>
          <a:xfrm>
            <a:off x="2366919" y="3483933"/>
            <a:ext cx="19632303" cy="1976271"/>
          </a:xfrm>
          <a:prstGeom prst="rect">
            <a:avLst/>
          </a:prstGeom>
        </p:spPr>
        <p:txBody>
          <a:bodyPr anchor="b"/>
          <a:lstStyle>
            <a:lvl1pPr>
              <a:defRPr>
                <a:latin typeface="Montserrat-Bold"/>
                <a:ea typeface="Montserrat-Bold"/>
                <a:cs typeface="Montserrat-Bold"/>
                <a:sym typeface="Montserrat-Bold"/>
              </a:defRPr>
            </a:lvl1pPr>
          </a:lstStyle>
          <a:p>
            <a:r>
              <a:t>Texte du titre</a:t>
            </a:r>
          </a:p>
        </p:txBody>
      </p:sp>
    </p:spTree>
  </p:cSld>
  <p:clrMapOvr>
    <a:masterClrMapping/>
  </p:clrMapOvr>
  <p:transition xmlns:p14="http://schemas.microsoft.com/office/powerpoint/2010/mai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re et texte">
    <p:bg>
      <p:bgPr>
        <a:gradFill flip="none" rotWithShape="1">
          <a:gsLst>
            <a:gs pos="1030">
              <a:srgbClr val="057FFA"/>
            </a:gs>
            <a:gs pos="100000">
              <a:srgbClr val="03002E"/>
            </a:gs>
          </a:gsLst>
          <a:lin ang="16200000" scaled="0"/>
        </a:gradFill>
        <a:effectLst/>
      </p:bgPr>
    </p:bg>
    <p:spTree>
      <p:nvGrpSpPr>
        <p:cNvPr id="1" name=""/>
        <p:cNvGrpSpPr/>
        <p:nvPr/>
      </p:nvGrpSpPr>
      <p:grpSpPr>
        <a:xfrm>
          <a:off x="0" y="0"/>
          <a:ext cx="0" cy="0"/>
          <a:chOff x="0" y="0"/>
          <a:chExt cx="0" cy="0"/>
        </a:xfrm>
      </p:grpSpPr>
      <p:sp>
        <p:nvSpPr>
          <p:cNvPr id="226" name="Shape 226"/>
          <p:cNvSpPr>
            <a:spLocks noGrp="1"/>
          </p:cNvSpPr>
          <p:nvPr>
            <p:ph type="title"/>
          </p:nvPr>
        </p:nvSpPr>
        <p:spPr>
          <a:prstGeom prst="rect">
            <a:avLst/>
          </a:prstGeom>
        </p:spPr>
        <p:txBody>
          <a:bodyPr/>
          <a:lstStyle/>
          <a:p>
            <a:r>
              <a:t>Texte du titre</a:t>
            </a:r>
          </a:p>
        </p:txBody>
      </p:sp>
      <p:sp>
        <p:nvSpPr>
          <p:cNvPr id="227" name="Shape 227"/>
          <p:cNvSpPr>
            <a:spLocks noGrp="1"/>
          </p:cNvSpPr>
          <p:nvPr>
            <p:ph type="sldNum" sz="quarter" idx="2"/>
          </p:nvPr>
        </p:nvSpPr>
        <p:spPr>
          <a:prstGeom prst="rect">
            <a:avLst/>
          </a:prstGeom>
        </p:spPr>
        <p:txBody>
          <a:bodyPr/>
          <a:lstStyle/>
          <a:p>
            <a:fld id="{86CB4B4D-7CA3-9044-876B-883B54F8677D}" type="slidenum">
              <a:t>‹#›</a:t>
            </a:fld>
            <a:endParaRPr/>
          </a:p>
        </p:txBody>
      </p:sp>
      <p:sp>
        <p:nvSpPr>
          <p:cNvPr id="228" name="Shape 228"/>
          <p:cNvSpPr>
            <a:spLocks noGrp="1"/>
          </p:cNvSpPr>
          <p:nvPr>
            <p:ph type="body" idx="1"/>
          </p:nvPr>
        </p:nvSpPr>
        <p:spPr>
          <a:prstGeom prst="rect">
            <a:avLst/>
          </a:prstGeom>
        </p:spPr>
        <p:txBody>
          <a:bodyPr/>
          <a:lstStyle/>
          <a:p>
            <a:r>
              <a:t>Texte niveau 1</a:t>
            </a:r>
          </a:p>
          <a:p>
            <a:pPr lvl="1"/>
            <a:r>
              <a:t>Texte niveau 2</a:t>
            </a:r>
          </a:p>
          <a:p>
            <a:pPr lvl="2"/>
            <a:r>
              <a:t>Texte niveau 3</a:t>
            </a:r>
          </a:p>
          <a:p>
            <a:pPr lvl="3"/>
            <a:r>
              <a:t>Texte niveau 4</a:t>
            </a:r>
          </a:p>
          <a:p>
            <a:pPr lvl="4"/>
            <a:r>
              <a:t>Texte niveau 5</a:t>
            </a: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Photo - Horizonta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 name="Shape 39"/>
          <p:cNvSpPr>
            <a:spLocks noGrp="1"/>
          </p:cNvSpPr>
          <p:nvPr>
            <p:ph type="pic" idx="13"/>
          </p:nvPr>
        </p:nvSpPr>
        <p:spPr>
          <a:xfrm>
            <a:off x="4659907" y="2299692"/>
            <a:ext cx="15064011" cy="9116660"/>
          </a:xfrm>
          <a:prstGeom prst="rect">
            <a:avLst/>
          </a:prstGeom>
        </p:spPr>
        <p:txBody>
          <a:bodyPr lIns="91439" tIns="45719" rIns="91439" bIns="45719">
            <a:noAutofit/>
          </a:bodyPr>
          <a:lstStyle/>
          <a:p>
            <a:endParaRPr/>
          </a:p>
        </p:txBody>
      </p:sp>
      <p:sp>
        <p:nvSpPr>
          <p:cNvPr id="40" name="Shape 40"/>
          <p:cNvSpPr>
            <a:spLocks noGrp="1"/>
          </p:cNvSpPr>
          <p:nvPr>
            <p:ph type="title"/>
          </p:nvPr>
        </p:nvSpPr>
        <p:spPr>
          <a:xfrm>
            <a:off x="3125692" y="353133"/>
            <a:ext cx="16626104" cy="1690154"/>
          </a:xfrm>
          <a:prstGeom prst="rect">
            <a:avLst/>
          </a:prstGeom>
        </p:spPr>
        <p:txBody>
          <a:bodyPr/>
          <a:lstStyle/>
          <a:p>
            <a:r>
              <a:t>Texte du titre</a:t>
            </a:r>
          </a:p>
        </p:txBody>
      </p:sp>
      <p:sp>
        <p:nvSpPr>
          <p:cNvPr id="41" name="Shape 41"/>
          <p:cNvSpPr>
            <a:spLocks noGrp="1"/>
          </p:cNvSpPr>
          <p:nvPr>
            <p:ph type="body" sz="quarter" idx="1"/>
          </p:nvPr>
        </p:nvSpPr>
        <p:spPr>
          <a:xfrm>
            <a:off x="4833937" y="11328368"/>
            <a:ext cx="14716126" cy="2000251"/>
          </a:xfrm>
          <a:prstGeom prst="rect">
            <a:avLst/>
          </a:prstGeom>
        </p:spPr>
        <p:txBody>
          <a:bodyPr/>
          <a:lstStyle>
            <a:lvl1pPr>
              <a:spcBef>
                <a:spcPts val="0"/>
              </a:spcBef>
              <a:defRPr>
                <a:latin typeface="+mj-lt"/>
                <a:ea typeface="+mj-ea"/>
                <a:cs typeface="+mj-cs"/>
                <a:sym typeface="Montserrat-Regular"/>
              </a:defRPr>
            </a:lvl1pPr>
            <a:lvl2pPr>
              <a:spcBef>
                <a:spcPts val="0"/>
              </a:spcBef>
              <a:defRPr>
                <a:latin typeface="+mj-lt"/>
                <a:ea typeface="+mj-ea"/>
                <a:cs typeface="+mj-cs"/>
                <a:sym typeface="Montserrat-Regular"/>
              </a:defRPr>
            </a:lvl2pPr>
            <a:lvl3pPr>
              <a:spcBef>
                <a:spcPts val="0"/>
              </a:spcBef>
              <a:defRPr>
                <a:latin typeface="+mj-lt"/>
                <a:ea typeface="+mj-ea"/>
                <a:cs typeface="+mj-cs"/>
                <a:sym typeface="Montserrat-Regular"/>
              </a:defRPr>
            </a:lvl3pPr>
            <a:lvl4pPr>
              <a:spcBef>
                <a:spcPts val="0"/>
              </a:spcBef>
              <a:defRPr>
                <a:latin typeface="+mj-lt"/>
                <a:ea typeface="+mj-ea"/>
                <a:cs typeface="+mj-cs"/>
                <a:sym typeface="Montserrat-Regular"/>
              </a:defRPr>
            </a:lvl4pPr>
            <a:lvl5pPr>
              <a:spcBef>
                <a:spcPts val="0"/>
              </a:spcBef>
              <a:defRPr>
                <a:latin typeface="+mj-lt"/>
                <a:ea typeface="+mj-ea"/>
                <a:cs typeface="+mj-cs"/>
                <a:sym typeface="Montserrat-Regular"/>
              </a:defRPr>
            </a:lvl5pPr>
          </a:lstStyle>
          <a:p>
            <a:r>
              <a:t>Texte niveau 1</a:t>
            </a:r>
          </a:p>
          <a:p>
            <a:pPr lvl="1"/>
            <a:r>
              <a:t>Texte niveau 2</a:t>
            </a:r>
          </a:p>
          <a:p>
            <a:pPr lvl="2"/>
            <a:r>
              <a:t>Texte niveau 3</a:t>
            </a:r>
          </a:p>
          <a:p>
            <a:pPr lvl="3"/>
            <a:r>
              <a:t>Texte niveau 4</a:t>
            </a:r>
          </a:p>
          <a:p>
            <a:pPr lvl="4"/>
            <a:r>
              <a:t>Texte niveau 5</a:t>
            </a:r>
          </a:p>
        </p:txBody>
      </p:sp>
      <p:sp>
        <p:nvSpPr>
          <p:cNvPr id="42" name="Shape 42"/>
          <p:cNvSpPr>
            <a:spLocks noGrp="1"/>
          </p:cNvSpPr>
          <p:nvPr>
            <p:ph type="sldNum" sz="quarter" idx="2"/>
          </p:nvPr>
        </p:nvSpPr>
        <p:spPr>
          <a:prstGeom prst="rect">
            <a:avLst/>
          </a:prstGeom>
        </p:spPr>
        <p:txBody>
          <a:bodyPr/>
          <a:lstStyle/>
          <a:p>
            <a:fld id="{86CB4B4D-7CA3-9044-876B-883B54F8677D}" type="slidenum">
              <a:t>‹#›</a:t>
            </a:fld>
            <a:endParaRPr/>
          </a:p>
        </p:txBody>
      </p:sp>
      <p:sp>
        <p:nvSpPr>
          <p:cNvPr id="43" name="Shape 43"/>
          <p:cNvSpPr/>
          <p:nvPr/>
        </p:nvSpPr>
        <p:spPr>
          <a:xfrm>
            <a:off x="11372850" y="6405562"/>
            <a:ext cx="1638301" cy="904876"/>
          </a:xfrm>
          <a:prstGeom prst="rect">
            <a:avLst/>
          </a:prstGeom>
          <a:ln w="12700">
            <a:miter lim="400000"/>
          </a:ln>
        </p:spPr>
        <p:txBody>
          <a:bodyPr wrap="none" lIns="71437" tIns="71437" rIns="71437" bIns="71437" anchor="ctr">
            <a:spAutoFit/>
          </a:bodyPr>
          <a:lstStyle/>
          <a:p>
            <a:endParaRPr/>
          </a:p>
        </p:txBody>
      </p:sp>
      <p:pic>
        <p:nvPicPr>
          <p:cNvPr id="44" name="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45" name="Shape 45"/>
          <p:cNvSpPr/>
          <p:nvPr/>
        </p:nvSpPr>
        <p:spPr>
          <a:xfrm>
            <a:off x="243933" y="13079579"/>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re et texte">
    <p:spTree>
      <p:nvGrpSpPr>
        <p:cNvPr id="1" name=""/>
        <p:cNvGrpSpPr/>
        <p:nvPr/>
      </p:nvGrpSpPr>
      <p:grpSpPr>
        <a:xfrm>
          <a:off x="0" y="0"/>
          <a:ext cx="0" cy="0"/>
          <a:chOff x="0" y="0"/>
          <a:chExt cx="0" cy="0"/>
        </a:xfrm>
      </p:grpSpPr>
      <p:sp>
        <p:nvSpPr>
          <p:cNvPr id="52" name="Shape 52"/>
          <p:cNvSpPr>
            <a:spLocks noGrp="1"/>
          </p:cNvSpPr>
          <p:nvPr>
            <p:ph type="title"/>
          </p:nvPr>
        </p:nvSpPr>
        <p:spPr>
          <a:prstGeom prst="rect">
            <a:avLst/>
          </a:prstGeom>
        </p:spPr>
        <p:txBody>
          <a:bodyPr/>
          <a:lstStyle/>
          <a:p>
            <a:r>
              <a:t>Texte du titre</a:t>
            </a:r>
          </a:p>
        </p:txBody>
      </p:sp>
      <p:sp>
        <p:nvSpPr>
          <p:cNvPr id="53" name="Shape 53"/>
          <p:cNvSpPr>
            <a:spLocks noGrp="1"/>
          </p:cNvSpPr>
          <p:nvPr>
            <p:ph type="sldNum" sz="quarter" idx="2"/>
          </p:nvPr>
        </p:nvSpPr>
        <p:spPr>
          <a:prstGeom prst="rect">
            <a:avLst/>
          </a:prstGeom>
        </p:spPr>
        <p:txBody>
          <a:bodyPr/>
          <a:lstStyle/>
          <a:p>
            <a:fld id="{86CB4B4D-7CA3-9044-876B-883B54F8677D}" type="slidenum">
              <a:t>‹#›</a:t>
            </a:fld>
            <a:endParaRPr/>
          </a:p>
        </p:txBody>
      </p:sp>
      <p:sp>
        <p:nvSpPr>
          <p:cNvPr id="54" name="Shape 54"/>
          <p:cNvSpPr>
            <a:spLocks noGrp="1"/>
          </p:cNvSpPr>
          <p:nvPr>
            <p:ph type="body" idx="1"/>
          </p:nvPr>
        </p:nvSpPr>
        <p:spPr>
          <a:prstGeom prst="rect">
            <a:avLst/>
          </a:prstGeom>
        </p:spPr>
        <p:txBody>
          <a:bodyPr/>
          <a:lstStyle/>
          <a:p>
            <a:r>
              <a:t>Texte niveau 1</a:t>
            </a:r>
          </a:p>
          <a:p>
            <a:pPr lvl="1"/>
            <a:r>
              <a:t>Texte niveau 2</a:t>
            </a:r>
          </a:p>
          <a:p>
            <a:pPr lvl="2"/>
            <a:r>
              <a:t>Texte niveau 3</a:t>
            </a:r>
          </a:p>
          <a:p>
            <a:pPr lvl="3"/>
            <a:r>
              <a:t>Texte niveau 4</a:t>
            </a:r>
          </a:p>
          <a:p>
            <a:pPr lvl="4"/>
            <a:r>
              <a:t>Texte niveau 5</a:t>
            </a: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re et texte vide">
    <p:bg>
      <p:bgPr>
        <a:gradFill flip="none" rotWithShape="1">
          <a:gsLst>
            <a:gs pos="0">
              <a:srgbClr val="033494"/>
            </a:gs>
            <a:gs pos="100000">
              <a:srgbClr val="03002E"/>
            </a:gs>
          </a:gsLst>
          <a:lin ang="16200000" scaled="0"/>
        </a:gradFill>
        <a:effectLst/>
      </p:bgPr>
    </p:bg>
    <p:spTree>
      <p:nvGrpSpPr>
        <p:cNvPr id="1" name=""/>
        <p:cNvGrpSpPr/>
        <p:nvPr/>
      </p:nvGrpSpPr>
      <p:grpSpPr>
        <a:xfrm>
          <a:off x="0" y="0"/>
          <a:ext cx="0" cy="0"/>
          <a:chOff x="0" y="0"/>
          <a:chExt cx="0" cy="0"/>
        </a:xfrm>
      </p:grpSpPr>
      <p:sp>
        <p:nvSpPr>
          <p:cNvPr id="61" name="Shape 61"/>
          <p:cNvSpPr/>
          <p:nvPr/>
        </p:nvSpPr>
        <p:spPr>
          <a:xfrm>
            <a:off x="3012281" y="6752587"/>
            <a:ext cx="18359438" cy="210826"/>
          </a:xfrm>
          <a:prstGeom prst="rect">
            <a:avLst/>
          </a:prstGeom>
          <a:solidFill>
            <a:srgbClr val="EDAF1F"/>
          </a:solidFill>
          <a:ln w="12700">
            <a:miter lim="400000"/>
          </a:ln>
        </p:spPr>
        <p:txBody>
          <a:bodyPr lIns="71437" tIns="71437" rIns="71437" bIns="71437" anchor="ctr"/>
          <a:lstStyle/>
          <a:p>
            <a:pPr>
              <a:defRPr sz="3600"/>
            </a:pPr>
            <a:endParaRPr/>
          </a:p>
        </p:txBody>
      </p:sp>
      <p:sp>
        <p:nvSpPr>
          <p:cNvPr id="62" name="Shape 62"/>
          <p:cNvSpPr/>
          <p:nvPr/>
        </p:nvSpPr>
        <p:spPr>
          <a:xfrm>
            <a:off x="-4949" y="12917434"/>
            <a:ext cx="24393896" cy="848168"/>
          </a:xfrm>
          <a:prstGeom prst="rect">
            <a:avLst/>
          </a:prstGeom>
          <a:blipFill rotWithShape="1">
            <a:blip r:embed="rId2"/>
            <a:stretch>
              <a:fillRect/>
            </a:stretch>
          </a:blipFill>
          <a:ln w="12700">
            <a:miter lim="400000"/>
          </a:ln>
        </p:spPr>
        <p:txBody>
          <a:bodyPr lIns="71437" tIns="71437" rIns="71437" bIns="71437" anchor="ctr"/>
          <a:lstStyle/>
          <a:p>
            <a:pPr>
              <a:defRPr sz="3600"/>
            </a:pPr>
            <a:endParaRPr/>
          </a:p>
        </p:txBody>
      </p:sp>
      <p:pic>
        <p:nvPicPr>
          <p:cNvPr id="63" name="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64" name="Shape 64"/>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sp>
        <p:nvSpPr>
          <p:cNvPr id="66" name="Shape 66"/>
          <p:cNvSpPr>
            <a:spLocks noGrp="1"/>
          </p:cNvSpPr>
          <p:nvPr>
            <p:ph type="title"/>
          </p:nvPr>
        </p:nvSpPr>
        <p:spPr>
          <a:xfrm>
            <a:off x="3054805" y="3954596"/>
            <a:ext cx="18256531" cy="1786067"/>
          </a:xfrm>
          <a:prstGeom prst="rect">
            <a:avLst/>
          </a:prstGeom>
        </p:spPr>
        <p:txBody>
          <a:bodyPr/>
          <a:lstStyle/>
          <a:p>
            <a:r>
              <a:t>Texte du titre</a:t>
            </a: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Code">
    <p:bg>
      <p:bgPr>
        <a:gradFill flip="none" rotWithShape="1">
          <a:gsLst>
            <a:gs pos="0">
              <a:srgbClr val="033494"/>
            </a:gs>
            <a:gs pos="100000">
              <a:srgbClr val="03002E"/>
            </a:gs>
          </a:gsLst>
          <a:lin ang="16200000" scaled="0"/>
        </a:gradFill>
        <a:effectLst/>
      </p:bgPr>
    </p:bg>
    <p:spTree>
      <p:nvGrpSpPr>
        <p:cNvPr id="1" name=""/>
        <p:cNvGrpSpPr/>
        <p:nvPr/>
      </p:nvGrpSpPr>
      <p:grpSpPr>
        <a:xfrm>
          <a:off x="0" y="0"/>
          <a:ext cx="0" cy="0"/>
          <a:chOff x="0" y="0"/>
          <a:chExt cx="0" cy="0"/>
        </a:xfrm>
      </p:grpSpPr>
      <p:sp>
        <p:nvSpPr>
          <p:cNvPr id="73" name="Shape 73"/>
          <p:cNvSpPr>
            <a:spLocks noGrp="1"/>
          </p:cNvSpPr>
          <p:nvPr>
            <p:ph type="title"/>
          </p:nvPr>
        </p:nvSpPr>
        <p:spPr>
          <a:xfrm>
            <a:off x="-74038" y="333398"/>
            <a:ext cx="24393897" cy="1287829"/>
          </a:xfrm>
          <a:prstGeom prst="rect">
            <a:avLst/>
          </a:prstGeom>
          <a:solidFill>
            <a:srgbClr val="EDAF1F"/>
          </a:solidFill>
        </p:spPr>
        <p:txBody>
          <a:bodyPr/>
          <a:lstStyle>
            <a:lvl1pPr indent="506250" algn="l">
              <a:spcBef>
                <a:spcPts val="1600"/>
              </a:spcBef>
              <a:defRPr sz="6600">
                <a:latin typeface="+mn-lt"/>
                <a:ea typeface="+mn-ea"/>
                <a:cs typeface="+mn-cs"/>
                <a:sym typeface="Montserrat Semi Bold"/>
              </a:defRPr>
            </a:lvl1pPr>
          </a:lstStyle>
          <a:p>
            <a:r>
              <a:t>Texte du titre</a:t>
            </a:r>
          </a:p>
        </p:txBody>
      </p:sp>
      <p:sp>
        <p:nvSpPr>
          <p:cNvPr id="74" name="Shape 74"/>
          <p:cNvSpPr>
            <a:spLocks noGrp="1"/>
          </p:cNvSpPr>
          <p:nvPr>
            <p:ph type="body" idx="1"/>
          </p:nvPr>
        </p:nvSpPr>
        <p:spPr>
          <a:xfrm>
            <a:off x="3726656" y="2107406"/>
            <a:ext cx="16930690" cy="10323850"/>
          </a:xfrm>
          <a:prstGeom prst="rect">
            <a:avLst/>
          </a:prstGeom>
        </p:spPr>
        <p:txBody>
          <a:bodyPr/>
          <a:lstStyle>
            <a:lvl1pPr>
              <a:defRPr sz="3200">
                <a:latin typeface="Courier"/>
                <a:ea typeface="Courier"/>
                <a:cs typeface="Courier"/>
                <a:sym typeface="Courier"/>
              </a:defRPr>
            </a:lvl1pPr>
            <a:lvl2pPr>
              <a:defRPr sz="3200">
                <a:latin typeface="Courier"/>
                <a:ea typeface="Courier"/>
                <a:cs typeface="Courier"/>
                <a:sym typeface="Courier"/>
              </a:defRPr>
            </a:lvl2pPr>
            <a:lvl3pPr>
              <a:defRPr sz="3200">
                <a:latin typeface="Courier"/>
                <a:ea typeface="Courier"/>
                <a:cs typeface="Courier"/>
                <a:sym typeface="Courier"/>
              </a:defRPr>
            </a:lvl3pPr>
            <a:lvl4pPr>
              <a:defRPr sz="3200">
                <a:latin typeface="Courier"/>
                <a:ea typeface="Courier"/>
                <a:cs typeface="Courier"/>
                <a:sym typeface="Courier"/>
              </a:defRPr>
            </a:lvl4pPr>
            <a:lvl5pPr>
              <a:defRPr sz="3200">
                <a:latin typeface="Courier"/>
                <a:ea typeface="Courier"/>
                <a:cs typeface="Courier"/>
                <a:sym typeface="Courier"/>
              </a:defRPr>
            </a:lvl5pPr>
          </a:lstStyle>
          <a:p>
            <a:r>
              <a:t>Texte niveau 1</a:t>
            </a:r>
          </a:p>
          <a:p>
            <a:pPr lvl="1"/>
            <a:r>
              <a:t>Texte niveau 2</a:t>
            </a:r>
          </a:p>
          <a:p>
            <a:pPr lvl="2"/>
            <a:r>
              <a:t>Texte niveau 3</a:t>
            </a:r>
          </a:p>
          <a:p>
            <a:pPr lvl="3"/>
            <a:r>
              <a:t>Texte niveau 4</a:t>
            </a:r>
          </a:p>
          <a:p>
            <a:pPr lvl="4"/>
            <a:r>
              <a:t>Texte niveau 5</a:t>
            </a:r>
          </a:p>
        </p:txBody>
      </p:sp>
      <p:sp>
        <p:nvSpPr>
          <p:cNvPr id="75" name="Shape 75"/>
          <p:cNvSpPr/>
          <p:nvPr/>
        </p:nvSpPr>
        <p:spPr>
          <a:xfrm>
            <a:off x="-4949" y="12917434"/>
            <a:ext cx="24393896" cy="848168"/>
          </a:xfrm>
          <a:prstGeom prst="rect">
            <a:avLst/>
          </a:prstGeom>
          <a:blipFill>
            <a:blip r:embed="rId2"/>
            <a:stretch>
              <a:fillRect/>
            </a:stretch>
          </a:blipFill>
          <a:ln w="12700">
            <a:miter lim="400000"/>
          </a:ln>
        </p:spPr>
        <p:txBody>
          <a:bodyPr lIns="71437" tIns="71437" rIns="71437" bIns="71437" anchor="ctr"/>
          <a:lstStyle/>
          <a:p>
            <a:pPr>
              <a:defRPr sz="3600"/>
            </a:pPr>
            <a:endParaRPr/>
          </a:p>
        </p:txBody>
      </p:sp>
      <p:pic>
        <p:nvPicPr>
          <p:cNvPr id="76" name="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77" name="Shape 77"/>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78" name="Shape 7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re - Centré">
    <p:bg>
      <p:bgPr>
        <a:solidFill>
          <a:srgbClr val="03002E"/>
        </a:solidFill>
        <a:effectLst/>
      </p:bgPr>
    </p:bg>
    <p:spTree>
      <p:nvGrpSpPr>
        <p:cNvPr id="1" name=""/>
        <p:cNvGrpSpPr/>
        <p:nvPr/>
      </p:nvGrpSpPr>
      <p:grpSpPr>
        <a:xfrm>
          <a:off x="0" y="0"/>
          <a:ext cx="0" cy="0"/>
          <a:chOff x="0" y="0"/>
          <a:chExt cx="0" cy="0"/>
        </a:xfrm>
      </p:grpSpPr>
      <p:sp>
        <p:nvSpPr>
          <p:cNvPr id="85" name="Shape 85"/>
          <p:cNvSpPr>
            <a:spLocks noGrp="1"/>
          </p:cNvSpPr>
          <p:nvPr>
            <p:ph type="title"/>
          </p:nvPr>
        </p:nvSpPr>
        <p:spPr>
          <a:xfrm>
            <a:off x="1355816" y="3438815"/>
            <a:ext cx="21672368" cy="6838370"/>
          </a:xfrm>
          <a:prstGeom prst="rect">
            <a:avLst/>
          </a:prstGeom>
        </p:spPr>
        <p:txBody>
          <a:bodyPr/>
          <a:lstStyle/>
          <a:p>
            <a:r>
              <a:t>Texte du titre</a:t>
            </a:r>
          </a:p>
        </p:txBody>
      </p:sp>
      <p:sp>
        <p:nvSpPr>
          <p:cNvPr id="86" name="Shape 86"/>
          <p:cNvSpPr/>
          <p:nvPr/>
        </p:nvSpPr>
        <p:spPr>
          <a:xfrm>
            <a:off x="-4949" y="12917434"/>
            <a:ext cx="24393896" cy="848168"/>
          </a:xfrm>
          <a:prstGeom prst="rect">
            <a:avLst/>
          </a:prstGeom>
          <a:blipFill>
            <a:blip r:embed="rId2"/>
            <a:stretch>
              <a:fillRect/>
            </a:stretch>
          </a:blipFill>
          <a:ln w="12700">
            <a:miter lim="400000"/>
          </a:ln>
        </p:spPr>
        <p:txBody>
          <a:bodyPr lIns="71437" tIns="71437" rIns="71437" bIns="71437" anchor="ctr"/>
          <a:lstStyle/>
          <a:p>
            <a:pPr>
              <a:defRPr sz="3600"/>
            </a:pPr>
            <a:endParaRPr/>
          </a:p>
        </p:txBody>
      </p:sp>
      <p:pic>
        <p:nvPicPr>
          <p:cNvPr id="87" name="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88" name="Shape 88"/>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89" name="Shape 8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re - Centré degradé deux">
    <p:bg>
      <p:bgPr>
        <a:gradFill flip="none" rotWithShape="1">
          <a:gsLst>
            <a:gs pos="0">
              <a:srgbClr val="033494"/>
            </a:gs>
            <a:gs pos="100000">
              <a:srgbClr val="140223"/>
            </a:gs>
          </a:gsLst>
          <a:lin ang="16200000" scaled="0"/>
        </a:gradFill>
        <a:effectLst/>
      </p:bgPr>
    </p:bg>
    <p:spTree>
      <p:nvGrpSpPr>
        <p:cNvPr id="1" name=""/>
        <p:cNvGrpSpPr/>
        <p:nvPr/>
      </p:nvGrpSpPr>
      <p:grpSpPr>
        <a:xfrm>
          <a:off x="0" y="0"/>
          <a:ext cx="0" cy="0"/>
          <a:chOff x="0" y="0"/>
          <a:chExt cx="0" cy="0"/>
        </a:xfrm>
      </p:grpSpPr>
      <p:sp>
        <p:nvSpPr>
          <p:cNvPr id="96" name="Shape 96"/>
          <p:cNvSpPr>
            <a:spLocks noGrp="1"/>
          </p:cNvSpPr>
          <p:nvPr>
            <p:ph type="title"/>
          </p:nvPr>
        </p:nvSpPr>
        <p:spPr>
          <a:xfrm>
            <a:off x="4833937" y="4536281"/>
            <a:ext cx="14716126" cy="4643438"/>
          </a:xfrm>
          <a:prstGeom prst="rect">
            <a:avLst/>
          </a:prstGeom>
        </p:spPr>
        <p:txBody>
          <a:bodyPr/>
          <a:lstStyle/>
          <a:p>
            <a:r>
              <a:t>Texte du titre</a:t>
            </a:r>
          </a:p>
        </p:txBody>
      </p:sp>
      <p:sp>
        <p:nvSpPr>
          <p:cNvPr id="97" name="Shape 97"/>
          <p:cNvSpPr>
            <a:spLocks noGrp="1"/>
          </p:cNvSpPr>
          <p:nvPr>
            <p:ph type="sldNum" sz="quarter" idx="2"/>
          </p:nvPr>
        </p:nvSpPr>
        <p:spPr>
          <a:prstGeom prst="rect">
            <a:avLst/>
          </a:prstGeom>
        </p:spPr>
        <p:txBody>
          <a:bodyPr/>
          <a:lstStyle/>
          <a:p>
            <a:fld id="{86CB4B4D-7CA3-9044-876B-883B54F8677D}" type="slidenum">
              <a:t>‹#›</a:t>
            </a:fld>
            <a:endParaRPr/>
          </a:p>
        </p:txBody>
      </p:sp>
      <p:sp>
        <p:nvSpPr>
          <p:cNvPr id="98" name="Shape 98"/>
          <p:cNvSpPr/>
          <p:nvPr/>
        </p:nvSpPr>
        <p:spPr>
          <a:xfrm>
            <a:off x="-4949" y="12917434"/>
            <a:ext cx="24393896" cy="848168"/>
          </a:xfrm>
          <a:prstGeom prst="rect">
            <a:avLst/>
          </a:prstGeom>
          <a:blipFill>
            <a:blip r:embed="rId2"/>
            <a:stretch>
              <a:fillRect/>
            </a:stretch>
          </a:blipFill>
          <a:ln w="12700">
            <a:miter lim="400000"/>
          </a:ln>
        </p:spPr>
        <p:txBody>
          <a:bodyPr lIns="71437" tIns="71437" rIns="71437" bIns="71437" anchor="ctr"/>
          <a:lstStyle/>
          <a:p>
            <a:pPr>
              <a:defRPr sz="3600"/>
            </a:pPr>
            <a:endParaRPr/>
          </a:p>
        </p:txBody>
      </p:sp>
      <p:pic>
        <p:nvPicPr>
          <p:cNvPr id="99" name="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100" name="Shape 100"/>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 Verticale">
    <p:bg>
      <p:bgPr>
        <a:gradFill flip="none" rotWithShape="1">
          <a:gsLst>
            <a:gs pos="0">
              <a:srgbClr val="03002E"/>
            </a:gs>
            <a:gs pos="100000">
              <a:srgbClr val="033494"/>
            </a:gs>
          </a:gsLst>
          <a:lin ang="5400000" scaled="0"/>
        </a:gradFill>
        <a:effectLst/>
      </p:bgPr>
    </p:bg>
    <p:spTree>
      <p:nvGrpSpPr>
        <p:cNvPr id="1" name=""/>
        <p:cNvGrpSpPr/>
        <p:nvPr/>
      </p:nvGrpSpPr>
      <p:grpSpPr>
        <a:xfrm>
          <a:off x="0" y="0"/>
          <a:ext cx="0" cy="0"/>
          <a:chOff x="0" y="0"/>
          <a:chExt cx="0" cy="0"/>
        </a:xfrm>
      </p:grpSpPr>
      <p:sp>
        <p:nvSpPr>
          <p:cNvPr id="107" name="Shape 107"/>
          <p:cNvSpPr>
            <a:spLocks noGrp="1"/>
          </p:cNvSpPr>
          <p:nvPr>
            <p:ph type="pic" sz="half" idx="13"/>
          </p:nvPr>
        </p:nvSpPr>
        <p:spPr>
          <a:xfrm>
            <a:off x="12495609" y="898481"/>
            <a:ext cx="7489362" cy="11555016"/>
          </a:xfrm>
          <a:prstGeom prst="rect">
            <a:avLst/>
          </a:prstGeom>
          <a:ln w="101600">
            <a:solidFill>
              <a:srgbClr val="FFFFFF"/>
            </a:solidFill>
          </a:ln>
        </p:spPr>
        <p:txBody>
          <a:bodyPr lIns="91439" tIns="45719" rIns="91439" bIns="45719">
            <a:noAutofit/>
          </a:bodyPr>
          <a:lstStyle/>
          <a:p>
            <a:endParaRPr/>
          </a:p>
        </p:txBody>
      </p:sp>
      <p:sp>
        <p:nvSpPr>
          <p:cNvPr id="108" name="Shape 108"/>
          <p:cNvSpPr>
            <a:spLocks noGrp="1"/>
          </p:cNvSpPr>
          <p:nvPr>
            <p:ph type="title"/>
          </p:nvPr>
        </p:nvSpPr>
        <p:spPr>
          <a:xfrm>
            <a:off x="4387453" y="892968"/>
            <a:ext cx="7500938" cy="5607845"/>
          </a:xfrm>
          <a:prstGeom prst="rect">
            <a:avLst/>
          </a:prstGeom>
        </p:spPr>
        <p:txBody>
          <a:bodyPr anchor="b"/>
          <a:lstStyle/>
          <a:p>
            <a:r>
              <a:t>Texte du titre</a:t>
            </a:r>
          </a:p>
        </p:txBody>
      </p:sp>
      <p:sp>
        <p:nvSpPr>
          <p:cNvPr id="109" name="Shape 109"/>
          <p:cNvSpPr>
            <a:spLocks noGrp="1"/>
          </p:cNvSpPr>
          <p:nvPr>
            <p:ph type="body" sz="quarter" idx="1"/>
          </p:nvPr>
        </p:nvSpPr>
        <p:spPr>
          <a:xfrm>
            <a:off x="4387453" y="6697265"/>
            <a:ext cx="7500938" cy="5786439"/>
          </a:xfrm>
          <a:prstGeom prst="rect">
            <a:avLst/>
          </a:prstGeom>
        </p:spPr>
        <p:txBody>
          <a:bodyPr/>
          <a:lstStyle>
            <a:lvl1pPr>
              <a:spcBef>
                <a:spcPts val="0"/>
              </a:spcBef>
              <a:defRPr>
                <a:latin typeface="+mj-lt"/>
                <a:ea typeface="+mj-ea"/>
                <a:cs typeface="+mj-cs"/>
                <a:sym typeface="Montserrat-Regular"/>
              </a:defRPr>
            </a:lvl1pPr>
            <a:lvl2pPr>
              <a:spcBef>
                <a:spcPts val="0"/>
              </a:spcBef>
              <a:defRPr>
                <a:latin typeface="+mj-lt"/>
                <a:ea typeface="+mj-ea"/>
                <a:cs typeface="+mj-cs"/>
                <a:sym typeface="Montserrat-Regular"/>
              </a:defRPr>
            </a:lvl2pPr>
            <a:lvl3pPr>
              <a:spcBef>
                <a:spcPts val="0"/>
              </a:spcBef>
              <a:defRPr>
                <a:latin typeface="+mj-lt"/>
                <a:ea typeface="+mj-ea"/>
                <a:cs typeface="+mj-cs"/>
                <a:sym typeface="Montserrat-Regular"/>
              </a:defRPr>
            </a:lvl3pPr>
            <a:lvl4pPr>
              <a:spcBef>
                <a:spcPts val="0"/>
              </a:spcBef>
              <a:defRPr>
                <a:latin typeface="+mj-lt"/>
                <a:ea typeface="+mj-ea"/>
                <a:cs typeface="+mj-cs"/>
                <a:sym typeface="Montserrat-Regular"/>
              </a:defRPr>
            </a:lvl4pPr>
            <a:lvl5pPr>
              <a:spcBef>
                <a:spcPts val="0"/>
              </a:spcBef>
              <a:defRPr>
                <a:latin typeface="+mj-lt"/>
                <a:ea typeface="+mj-ea"/>
                <a:cs typeface="+mj-cs"/>
                <a:sym typeface="Montserrat-Regular"/>
              </a:defRPr>
            </a:lvl5pPr>
          </a:lstStyle>
          <a:p>
            <a:r>
              <a:t>Texte niveau 1</a:t>
            </a:r>
          </a:p>
          <a:p>
            <a:pPr lvl="1"/>
            <a:r>
              <a:t>Texte niveau 2</a:t>
            </a:r>
          </a:p>
          <a:p>
            <a:pPr lvl="2"/>
            <a:r>
              <a:t>Texte niveau 3</a:t>
            </a:r>
          </a:p>
          <a:p>
            <a:pPr lvl="3"/>
            <a:r>
              <a:t>Texte niveau 4</a:t>
            </a:r>
          </a:p>
          <a:p>
            <a:pPr lvl="4"/>
            <a:r>
              <a:t>Texte niveau 5</a:t>
            </a:r>
          </a:p>
        </p:txBody>
      </p:sp>
      <p:sp>
        <p:nvSpPr>
          <p:cNvPr id="110" name="Shape 110"/>
          <p:cNvSpPr/>
          <p:nvPr/>
        </p:nvSpPr>
        <p:spPr>
          <a:xfrm>
            <a:off x="-4949" y="12917434"/>
            <a:ext cx="24393896" cy="848168"/>
          </a:xfrm>
          <a:prstGeom prst="rect">
            <a:avLst/>
          </a:prstGeom>
          <a:blipFill>
            <a:blip r:embed="rId2"/>
            <a:stretch>
              <a:fillRect/>
            </a:stretch>
          </a:blipFill>
          <a:ln w="12700">
            <a:miter lim="400000"/>
          </a:ln>
        </p:spPr>
        <p:txBody>
          <a:bodyPr lIns="71437" tIns="71437" rIns="71437" bIns="71437" anchor="ctr"/>
          <a:lstStyle/>
          <a:p>
            <a:pPr>
              <a:defRPr sz="3600"/>
            </a:pPr>
            <a:endParaRPr/>
          </a:p>
        </p:txBody>
      </p:sp>
      <p:pic>
        <p:nvPicPr>
          <p:cNvPr id="111" name="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112" name="Shape 112"/>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113" name="Shape 1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2.png"/><Relationship Id="rId23" Type="http://schemas.openxmlformats.org/officeDocument/2006/relationships/image" Target="../media/image3.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30">
              <a:srgbClr val="057FFA"/>
            </a:gs>
            <a:gs pos="100000">
              <a:srgbClr val="03002E"/>
            </a:gs>
          </a:gsLst>
          <a:lin ang="16200000" scaled="0"/>
        </a:gra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2839841" y="136442"/>
            <a:ext cx="19140714" cy="220398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a:bodyPr>
          <a:lstStyle/>
          <a:p>
            <a:r>
              <a:rPr dirty="0"/>
              <a:t>Texte du titre</a:t>
            </a:r>
          </a:p>
        </p:txBody>
      </p:sp>
      <p:sp>
        <p:nvSpPr>
          <p:cNvPr id="3" name="Shape 3"/>
          <p:cNvSpPr>
            <a:spLocks/>
          </p:cNvSpPr>
          <p:nvPr/>
        </p:nvSpPr>
        <p:spPr>
          <a:xfrm>
            <a:off x="-4949" y="12917434"/>
            <a:ext cx="24393896" cy="848168"/>
          </a:xfrm>
          <a:prstGeom prst="rect">
            <a:avLst/>
          </a:prstGeom>
          <a:blipFill rotWithShape="1">
            <a:blip r:embed="rId22"/>
            <a:stretch>
              <a:fillRect/>
            </a:stretch>
          </a:blipFill>
          <a:ln w="12700">
            <a:miter lim="400000"/>
          </a:ln>
        </p:spPr>
        <p:txBody>
          <a:bodyPr lIns="71437" tIns="71437" rIns="71437" bIns="71437" anchor="ctr"/>
          <a:lstStyle/>
          <a:p>
            <a:pPr>
              <a:defRPr sz="3600"/>
            </a:pPr>
            <a:endParaRPr/>
          </a:p>
        </p:txBody>
      </p:sp>
      <p:pic>
        <p:nvPicPr>
          <p:cNvPr id="4" name="logo-texte-devoxx-france-400.png"/>
          <p:cNvPicPr>
            <a:picLocks noChangeAspect="1"/>
          </p:cNvPicPr>
          <p:nvPr/>
        </p:nvPicPr>
        <p:blipFill>
          <a:blip r:embed="rId23">
            <a:extLst/>
          </a:blip>
          <a:stretch>
            <a:fillRect/>
          </a:stretch>
        </p:blipFill>
        <p:spPr>
          <a:xfrm>
            <a:off x="18445398" y="12975966"/>
            <a:ext cx="5968195" cy="731104"/>
          </a:xfrm>
          <a:prstGeom prst="rect">
            <a:avLst/>
          </a:prstGeom>
          <a:ln w="12700">
            <a:miter lim="400000"/>
          </a:ln>
        </p:spPr>
      </p:pic>
      <p:sp>
        <p:nvSpPr>
          <p:cNvPr id="5" name="Shape 5"/>
          <p:cNvSpPr>
            <a:spLocks noGrp="1"/>
          </p:cNvSpPr>
          <p:nvPr>
            <p:ph type="sldNum" sz="quarter" idx="2"/>
          </p:nvPr>
        </p:nvSpPr>
        <p:spPr>
          <a:xfrm>
            <a:off x="11955943" y="13019484"/>
            <a:ext cx="454255" cy="485776"/>
          </a:xfrm>
          <a:prstGeom prst="rect">
            <a:avLst/>
          </a:prstGeom>
          <a:ln w="12700">
            <a:miter lim="400000"/>
          </a:ln>
        </p:spPr>
        <p:txBody>
          <a:bodyPr wrap="none" lIns="71437" tIns="71437" rIns="71437" bIns="71437">
            <a:spAutoFit/>
          </a:bodyPr>
          <a:lstStyle>
            <a:lvl1pPr>
              <a:defRPr sz="2200">
                <a:latin typeface="+mj-lt"/>
                <a:ea typeface="+mj-ea"/>
                <a:cs typeface="+mj-cs"/>
                <a:sym typeface="Montserrat-Regular"/>
              </a:defRPr>
            </a:lvl1pPr>
          </a:lstStyle>
          <a:p>
            <a:fld id="{86CB4B4D-7CA3-9044-876B-883B54F8677D}" type="slidenum">
              <a:t>‹#›</a:t>
            </a:fld>
            <a:endParaRPr/>
          </a:p>
        </p:txBody>
      </p:sp>
      <p:sp>
        <p:nvSpPr>
          <p:cNvPr id="6" name="Shape 6"/>
          <p:cNvSpPr/>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r>
              <a:t>#DevoxxFR</a:t>
            </a:r>
          </a:p>
        </p:txBody>
      </p:sp>
      <p:sp>
        <p:nvSpPr>
          <p:cNvPr id="7" name="Shape 7"/>
          <p:cNvSpPr>
            <a:spLocks noGrp="1"/>
          </p:cNvSpPr>
          <p:nvPr>
            <p:ph type="body" idx="1"/>
          </p:nvPr>
        </p:nvSpPr>
        <p:spPr>
          <a:xfrm>
            <a:off x="2839841" y="2941773"/>
            <a:ext cx="19140714" cy="960634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rmAutofit/>
          </a:bodyPr>
          <a:lstStyle/>
          <a:p>
            <a:r>
              <a:t>Texte niveau 1</a:t>
            </a:r>
          </a:p>
          <a:p>
            <a:pPr lvl="1"/>
            <a:r>
              <a:t>Texte niveau 2</a:t>
            </a:r>
          </a:p>
          <a:p>
            <a:pPr lvl="2"/>
            <a:r>
              <a:t>Texte niveau 3</a:t>
            </a:r>
          </a:p>
          <a:p>
            <a:pPr lvl="3"/>
            <a:r>
              <a:t>Texte niveau 4</a:t>
            </a:r>
          </a:p>
          <a:p>
            <a:pPr lvl="4"/>
            <a:r>
              <a:t>Texte niveau 5</a:t>
            </a:r>
          </a:p>
        </p:txBody>
      </p:sp>
      <p:sp>
        <p:nvSpPr>
          <p:cNvPr id="8" name="Shape 8"/>
          <p:cNvSpPr/>
          <p:nvPr/>
        </p:nvSpPr>
        <p:spPr>
          <a:xfrm>
            <a:off x="-7640" y="2483573"/>
            <a:ext cx="24855102" cy="88882"/>
          </a:xfrm>
          <a:prstGeom prst="rect">
            <a:avLst/>
          </a:prstGeom>
          <a:solidFill>
            <a:srgbClr val="EDAF1F"/>
          </a:solidFill>
          <a:ln w="12700">
            <a:miter lim="400000"/>
          </a:ln>
        </p:spPr>
        <p:txBody>
          <a:bodyPr lIns="71437" tIns="71437" rIns="71437" bIns="71437" anchor="ctr"/>
          <a:lstStyle/>
          <a:p>
            <a:pPr>
              <a:defRPr sz="3600"/>
            </a:pPr>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ransition xmlns:p14="http://schemas.microsoft.com/office/powerpoint/2010/main" spd="med"/>
  <p:txStyles>
    <p:titleStyle>
      <a:lvl1pPr marL="0" marR="0" indent="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1pPr>
      <a:lvl2pPr marL="0" marR="0" indent="228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2pPr>
      <a:lvl3pPr marL="0" marR="0" indent="457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3pPr>
      <a:lvl4pPr marL="0" marR="0" indent="685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4pPr>
      <a:lvl5pPr marL="0" marR="0" indent="9144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5pPr>
      <a:lvl6pPr marL="0" marR="0" indent="11430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6pPr>
      <a:lvl7pPr marL="0" marR="0" indent="13716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7pPr>
      <a:lvl8pPr marL="0" marR="0" indent="16002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8pPr>
      <a:lvl9pPr marL="0" marR="0" indent="1828800" algn="ctr" defTabSz="821531"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j-lt"/>
          <a:ea typeface="+mj-ea"/>
          <a:cs typeface="+mj-cs"/>
          <a:sym typeface="Montserrat-Regular"/>
        </a:defRPr>
      </a:lvl9pPr>
    </p:titleStyle>
    <p:bodyStyle>
      <a:lvl1pPr marL="0" marR="0" indent="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1pPr>
      <a:lvl2pPr marL="0" marR="0" indent="2286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2pPr>
      <a:lvl3pPr marL="0" marR="0" indent="4572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3pPr>
      <a:lvl4pPr marL="0" marR="0" indent="6858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4pPr>
      <a:lvl5pPr marL="0" marR="0" indent="9144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5pPr>
      <a:lvl6pPr marL="0" marR="0" indent="11430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6pPr>
      <a:lvl7pPr marL="0" marR="0" indent="13716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7pPr>
      <a:lvl8pPr marL="0" marR="0" indent="16002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8pPr>
      <a:lvl9pPr marL="0" marR="0" indent="1828800" algn="l" defTabSz="821531" rtl="0" latinLnBrk="0">
        <a:lnSpc>
          <a:spcPct val="100000"/>
        </a:lnSpc>
        <a:spcBef>
          <a:spcPts val="5900"/>
        </a:spcBef>
        <a:spcAft>
          <a:spcPts val="0"/>
        </a:spcAft>
        <a:buClrTx/>
        <a:buSzTx/>
        <a:buFontTx/>
        <a:buNone/>
        <a:tabLst/>
        <a:defRPr sz="4800" b="0" i="0" u="none" strike="noStrike" cap="none" spc="0" baseline="0">
          <a:ln>
            <a:noFill/>
          </a:ln>
          <a:solidFill>
            <a:srgbClr val="FFFFFF"/>
          </a:solidFill>
          <a:uFillTx/>
          <a:latin typeface="Open Sans"/>
          <a:ea typeface="Open Sans"/>
          <a:cs typeface="Open Sans"/>
          <a:sym typeface="Open Sans"/>
        </a:defRPr>
      </a:lvl9pPr>
    </p:bodyStyle>
    <p:otherStyle>
      <a:lvl1pPr marL="0" marR="0" indent="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1pPr>
      <a:lvl2pPr marL="0" marR="0" indent="2286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2pPr>
      <a:lvl3pPr marL="0" marR="0" indent="4572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3pPr>
      <a:lvl4pPr marL="0" marR="0" indent="6858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4pPr>
      <a:lvl5pPr marL="0" marR="0" indent="9144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5pPr>
      <a:lvl6pPr marL="0" marR="0" indent="11430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6pPr>
      <a:lvl7pPr marL="0" marR="0" indent="13716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7pPr>
      <a:lvl8pPr marL="0" marR="0" indent="16002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8pPr>
      <a:lvl9pPr marL="0" marR="0" indent="1828800" algn="ctr" defTabSz="821531" rtl="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Montserrat-Regular"/>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omments" Target="../comments/commen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3.tif"/><Relationship Id="rId3" Type="http://schemas.openxmlformats.org/officeDocument/2006/relationships/hyperlink" Target="https://cfp.devoxx.fr"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4.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5.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6.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7.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8.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itbucket.org/nicolas_martignole/devoxxfr_2017_templates/overview"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www.fontsquirrel.com/fonts/montserrat" TargetMode="External"/><Relationship Id="rId3" Type="http://schemas.openxmlformats.org/officeDocument/2006/relationships/hyperlink" Target="https://www.fontsquirrel.com/fonts/open-san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237"/>
          <p:cNvSpPr>
            <a:spLocks noGrp="1"/>
          </p:cNvSpPr>
          <p:nvPr>
            <p:ph type="ctrTitle"/>
          </p:nvPr>
        </p:nvSpPr>
        <p:spPr>
          <a:xfrm>
            <a:off x="3081822" y="979348"/>
            <a:ext cx="18220355" cy="3869752"/>
          </a:xfrm>
          <a:prstGeom prst="rect">
            <a:avLst/>
          </a:prstGeom>
        </p:spPr>
        <p:txBody>
          <a:bodyPr/>
          <a:lstStyle/>
          <a:p>
            <a:pPr>
              <a:defRPr>
                <a:latin typeface="+mj-lt"/>
                <a:ea typeface="+mj-ea"/>
                <a:cs typeface="+mj-cs"/>
                <a:sym typeface="Montserrat-Regular"/>
              </a:defRPr>
            </a:pPr>
            <a:r>
              <a:t>Devoxx France 2017</a:t>
            </a:r>
          </a:p>
          <a:p>
            <a:pPr>
              <a:defRPr>
                <a:latin typeface="+mj-lt"/>
                <a:ea typeface="+mj-ea"/>
                <a:cs typeface="+mj-cs"/>
                <a:sym typeface="Montserrat-Regular"/>
              </a:defRPr>
            </a:pPr>
            <a:r>
              <a:t>sample presentation</a:t>
            </a:r>
          </a:p>
        </p:txBody>
      </p:sp>
      <p:sp>
        <p:nvSpPr>
          <p:cNvPr id="238" name="Shape 238"/>
          <p:cNvSpPr>
            <a:spLocks noGrp="1"/>
          </p:cNvSpPr>
          <p:nvPr>
            <p:ph type="subTitle" sz="quarter" idx="1"/>
          </p:nvPr>
        </p:nvSpPr>
        <p:spPr>
          <a:xfrm>
            <a:off x="2143734" y="9833096"/>
            <a:ext cx="14716126" cy="2844386"/>
          </a:xfrm>
          <a:prstGeom prst="rect">
            <a:avLst/>
          </a:prstGeom>
        </p:spPr>
        <p:txBody>
          <a:bodyPr/>
          <a:lstStyle/>
          <a:p>
            <a:r>
              <a:t>Nicolas Martignole @nmartignole</a:t>
            </a:r>
          </a:p>
          <a:p>
            <a:r>
              <a:t>Zouheir Cadi @zouheircadi</a:t>
            </a:r>
          </a:p>
          <a:p>
            <a:r>
              <a:t>Antonio Goncalves @agoncal</a:t>
            </a:r>
          </a:p>
        </p:txBody>
      </p:sp>
      <p:sp>
        <p:nvSpPr>
          <p:cNvPr id="239" name="Shape 239"/>
          <p:cNvSpPr>
            <a:spLocks noGrp="1"/>
          </p:cNvSpPr>
          <p:nvPr>
            <p:ph type="sldNum" sz="quarter" idx="2"/>
          </p:nvPr>
        </p:nvSpPr>
        <p:spPr>
          <a:xfrm>
            <a:off x="12052057" y="13019484"/>
            <a:ext cx="262027"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a:t>
            </a:fld>
            <a:endParaRPr/>
          </a:p>
        </p:txBody>
      </p:sp>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p:cNvSpPr>
          <p:nvPr>
            <p:ph type="title"/>
          </p:nvPr>
        </p:nvSpPr>
        <p:spPr>
          <a:prstGeom prst="rect">
            <a:avLst/>
          </a:prstGeom>
        </p:spPr>
        <p:txBody>
          <a:bodyPr/>
          <a:lstStyle>
            <a:lvl1pPr defTabSz="755808">
              <a:defRPr sz="10304"/>
            </a:lvl1pPr>
          </a:lstStyle>
          <a:p>
            <a:r>
              <a:t>Devoxx FR 2017 colors</a:t>
            </a:r>
          </a:p>
        </p:txBody>
      </p:sp>
      <p:sp>
        <p:nvSpPr>
          <p:cNvPr id="260" name="Shape 260"/>
          <p:cNvSpPr>
            <a:spLocks noGrp="1"/>
          </p:cNvSpPr>
          <p:nvPr>
            <p:ph type="sldNum" sz="quarter" idx="2"/>
          </p:nvPr>
        </p:nvSpPr>
        <p:spPr>
          <a:xfrm>
            <a:off x="12018668" y="13019484"/>
            <a:ext cx="328804"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10</a:t>
            </a:fld>
            <a:endParaRPr/>
          </a:p>
        </p:txBody>
      </p:sp>
      <p:sp>
        <p:nvSpPr>
          <p:cNvPr id="261" name="Shape 261"/>
          <p:cNvSpPr>
            <a:spLocks noGrp="1"/>
          </p:cNvSpPr>
          <p:nvPr>
            <p:ph type="body" sz="half" idx="1"/>
          </p:nvPr>
        </p:nvSpPr>
        <p:spPr>
          <a:xfrm>
            <a:off x="1795892" y="4876617"/>
            <a:ext cx="20774357" cy="5153470"/>
          </a:xfrm>
          <a:prstGeom prst="rect">
            <a:avLst/>
          </a:prstGeom>
        </p:spPr>
        <p:txBody>
          <a:bodyPr/>
          <a:lstStyle/>
          <a:p>
            <a:pPr defTabSz="731162">
              <a:spcBef>
                <a:spcPts val="5200"/>
              </a:spcBef>
              <a:defRPr sz="4272"/>
            </a:pPr>
            <a:r>
              <a:t>Live color chart here </a:t>
            </a:r>
          </a:p>
          <a:p>
            <a:pPr defTabSz="731162">
              <a:spcBef>
                <a:spcPts val="5200"/>
              </a:spcBef>
              <a:defRPr sz="4272"/>
            </a:pPr>
            <a:endParaRPr/>
          </a:p>
          <a:p>
            <a:pPr defTabSz="731162">
              <a:spcBef>
                <a:spcPts val="5200"/>
              </a:spcBef>
              <a:defRPr sz="4272"/>
            </a:pPr>
            <a:r>
              <a:t>https://color.adobe.com/fr/DEvoxx-FR-2017-v3-color-theme-9311745/?</a:t>
            </a:r>
            <a:endParaRPr>
              <a:latin typeface="Open Sans Semibold"/>
              <a:ea typeface="Open Sans Semibold"/>
              <a:cs typeface="Open Sans Semibold"/>
              <a:sym typeface="Open Sans Semibold"/>
            </a:endParaRPr>
          </a:p>
        </p:txBody>
      </p:sp>
    </p:spTree>
  </p:cSld>
  <p:clrMapOvr>
    <a:masterClrMapping/>
  </p:clrMapOvr>
  <p:transition xmlns:p14="http://schemas.microsoft.com/office/powerpoint/2010/mai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Shape 263"/>
          <p:cNvSpPr>
            <a:spLocks noGrp="1"/>
          </p:cNvSpPr>
          <p:nvPr>
            <p:ph type="title"/>
          </p:nvPr>
        </p:nvSpPr>
        <p:spPr>
          <a:prstGeom prst="rect">
            <a:avLst/>
          </a:prstGeom>
        </p:spPr>
        <p:txBody>
          <a:bodyPr/>
          <a:lstStyle/>
          <a:p>
            <a:endParaRPr/>
          </a:p>
        </p:txBody>
      </p:sp>
      <p:sp>
        <p:nvSpPr>
          <p:cNvPr id="264" name="Shape 264"/>
          <p:cNvSpPr>
            <a:spLocks noGrp="1"/>
          </p:cNvSpPr>
          <p:nvPr>
            <p:ph type="body" idx="1"/>
          </p:nvPr>
        </p:nvSpPr>
        <p:spPr>
          <a:prstGeom prst="rect">
            <a:avLst/>
          </a:prstGeom>
        </p:spPr>
        <p:txBody>
          <a:bodyPr/>
          <a:lstStyle/>
          <a:p>
            <a:pPr>
              <a:defRPr sz="4200"/>
            </a:pPr>
            <a:r>
              <a:t>Show me shome code ! </a:t>
            </a:r>
          </a:p>
          <a:p>
            <a:pPr>
              <a:defRPr sz="4200"/>
            </a:pPr>
            <a:r>
              <a:t>Try to keep a font size as big as possible. Remember also that too much code on one slide is useless. The audience reads this texte and does not listen to your presentation anymore. Try to split on different slides your presentation.</a:t>
            </a:r>
          </a:p>
          <a:p>
            <a:pPr>
              <a:defRPr sz="4200"/>
            </a:pPr>
            <a:r>
              <a:t>If you show some code : BIG FONT please</a:t>
            </a:r>
          </a:p>
          <a:p>
            <a:pPr>
              <a:defRPr sz="4200"/>
            </a:pPr>
            <a:r>
              <a:t>Ask the audience i</a:t>
            </a:r>
          </a:p>
        </p:txBody>
      </p:sp>
      <p:sp>
        <p:nvSpPr>
          <p:cNvPr id="265" name="Shape 265"/>
          <p:cNvSpPr>
            <a:spLocks noGrp="1"/>
          </p:cNvSpPr>
          <p:nvPr>
            <p:ph type="sldNum" sz="quarter" idx="2"/>
          </p:nvPr>
        </p:nvSpPr>
        <p:spPr>
          <a:xfrm>
            <a:off x="12026212" y="13019484"/>
            <a:ext cx="313717"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11</a:t>
            </a:fld>
            <a:endParaRPr/>
          </a:p>
        </p:txBody>
      </p:sp>
    </p:spTree>
  </p:cSld>
  <p:clrMapOvr>
    <a:masterClrMapping/>
  </p:clrMapOvr>
  <p:transition xmlns:p14="http://schemas.microsoft.com/office/powerpoint/2010/mai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Shape 267"/>
          <p:cNvSpPr>
            <a:spLocks noGrp="1"/>
          </p:cNvSpPr>
          <p:nvPr>
            <p:ph type="title"/>
          </p:nvPr>
        </p:nvSpPr>
        <p:spPr>
          <a:prstGeom prst="rect">
            <a:avLst/>
          </a:prstGeom>
        </p:spPr>
        <p:txBody>
          <a:bodyPr/>
          <a:lstStyle/>
          <a:p>
            <a:r>
              <a:t>Step 1 : add to Redis sorted set</a:t>
            </a:r>
          </a:p>
        </p:txBody>
      </p:sp>
      <p:sp>
        <p:nvSpPr>
          <p:cNvPr id="268" name="Shape 268"/>
          <p:cNvSpPr>
            <a:spLocks noGrp="1"/>
          </p:cNvSpPr>
          <p:nvPr>
            <p:ph type="body" idx="1"/>
          </p:nvPr>
        </p:nvSpPr>
        <p:spPr>
          <a:prstGeom prst="rect">
            <a:avLst/>
          </a:prstGeom>
        </p:spPr>
        <p:txBody>
          <a:bodyPr/>
          <a:lstStyle/>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127.0.0.1:6363[2]&gt; </a:t>
            </a:r>
            <a:r>
              <a:rPr>
                <a:solidFill>
                  <a:schemeClr val="accent4">
                    <a:hueOff val="102361"/>
                    <a:satOff val="14118"/>
                    <a:lumOff val="10675"/>
                  </a:schemeClr>
                </a:solidFill>
              </a:rPr>
              <a:t>zadd hackers 1953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127.0.0.1:6363[2]&gt; </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127.0.0.1:6363[2]&gt; </a:t>
            </a:r>
            <a:r>
              <a:rPr>
                <a:solidFill>
                  <a:schemeClr val="accent4">
                    <a:hueOff val="102361"/>
                    <a:satOff val="14118"/>
                    <a:lumOff val="10675"/>
                  </a:schemeClr>
                </a:solidFill>
              </a:rPr>
              <a:t>zadd hackers 1969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127.0.0.1:6363[2]&gt; </a:t>
            </a:r>
            <a:r>
              <a:rPr>
                <a:solidFill>
                  <a:schemeClr val="accent4">
                    <a:hueOff val="102361"/>
                    <a:satOff val="14118"/>
                    <a:lumOff val="10675"/>
                  </a:schemeClr>
                </a:solidFill>
              </a:rPr>
              <a:t>zadd hackers 1912 "Alan turing" </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endParaRPr/>
          </a:p>
        </p:txBody>
      </p:sp>
      <p:sp>
        <p:nvSpPr>
          <p:cNvPr id="269" name="Shape 269"/>
          <p:cNvSpPr>
            <a:spLocks noGrp="1"/>
          </p:cNvSpPr>
          <p:nvPr>
            <p:ph type="sldNum" sz="quarter" idx="2"/>
          </p:nvPr>
        </p:nvSpPr>
        <p:spPr>
          <a:xfrm>
            <a:off x="12016433" y="13019484"/>
            <a:ext cx="333275"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12</a:t>
            </a:fld>
            <a:endParaRPr/>
          </a:p>
        </p:txBody>
      </p:sp>
    </p:spTree>
  </p:cSld>
  <p:clrMapOvr>
    <a:masterClrMapping/>
  </p:clrMapOvr>
  <p:transition xmlns:p14="http://schemas.microsoft.com/office/powerpoint/2010/mai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p:cNvSpPr>
          <p:nvPr>
            <p:ph type="title"/>
          </p:nvPr>
        </p:nvSpPr>
        <p:spPr>
          <a:prstGeom prst="rect">
            <a:avLst/>
          </a:prstGeom>
        </p:spPr>
        <p:txBody>
          <a:bodyPr/>
          <a:lstStyle/>
          <a:p>
            <a:r>
              <a:t>Step 2 : Show the list of Hackers</a:t>
            </a:r>
          </a:p>
        </p:txBody>
      </p:sp>
      <p:sp>
        <p:nvSpPr>
          <p:cNvPr id="272" name="Shape 272"/>
          <p:cNvSpPr>
            <a:spLocks noGrp="1"/>
          </p:cNvSpPr>
          <p:nvPr>
            <p:ph type="body" idx="1"/>
          </p:nvPr>
        </p:nvSpPr>
        <p:spPr>
          <a:prstGeom prst="rect">
            <a:avLst/>
          </a:prstGeom>
        </p:spPr>
        <p:txBody>
          <a:bodyPr/>
          <a:lstStyle/>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127.0.0.1:6363[2]&gt; zadd hackers 1953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127.0.0.1:6363[2]&gt; </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127.0.0.1:6363[2]&gt; zadd hackers 1969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127.0.0.1:6363[2]&gt; zadd hackers 1912 "Alan turing" </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127.0.0.1:6363[2]&gt;</a:t>
            </a:r>
            <a:r>
              <a:rPr>
                <a:solidFill>
                  <a:schemeClr val="accent5">
                    <a:hueOff val="101205"/>
                    <a:satOff val="-13598"/>
                    <a:lumOff val="23877"/>
                  </a:schemeClr>
                </a:solidFill>
              </a:rPr>
              <a:t> zrange hackers 0 -1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1) "Alan turing"</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2)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3) "Linus"</a:t>
            </a:r>
          </a:p>
        </p:txBody>
      </p:sp>
      <p:sp>
        <p:nvSpPr>
          <p:cNvPr id="273" name="Shape 273"/>
          <p:cNvSpPr>
            <a:spLocks noGrp="1"/>
          </p:cNvSpPr>
          <p:nvPr>
            <p:ph type="sldNum" sz="quarter" idx="2"/>
          </p:nvPr>
        </p:nvSpPr>
        <p:spPr>
          <a:xfrm>
            <a:off x="12018808" y="13019484"/>
            <a:ext cx="328525"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13</a:t>
            </a:fld>
            <a:endParaRPr/>
          </a:p>
        </p:txBody>
      </p:sp>
    </p:spTree>
  </p:cSld>
  <p:clrMapOvr>
    <a:masterClrMapping/>
  </p:clrMapOvr>
  <p:transition xmlns:p14="http://schemas.microsoft.com/office/powerpoint/2010/mai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Shape 275"/>
          <p:cNvSpPr>
            <a:spLocks noGrp="1"/>
          </p:cNvSpPr>
          <p:nvPr>
            <p:ph type="title"/>
          </p:nvPr>
        </p:nvSpPr>
        <p:spPr>
          <a:prstGeom prst="rect">
            <a:avLst/>
          </a:prstGeom>
        </p:spPr>
        <p:txBody>
          <a:bodyPr/>
          <a:lstStyle/>
          <a:p>
            <a:r>
              <a:t>Step 3 : Show the list with score</a:t>
            </a:r>
          </a:p>
        </p:txBody>
      </p:sp>
      <p:sp>
        <p:nvSpPr>
          <p:cNvPr id="276" name="Shape 276"/>
          <p:cNvSpPr>
            <a:spLocks noGrp="1"/>
          </p:cNvSpPr>
          <p:nvPr>
            <p:ph type="body" idx="1"/>
          </p:nvPr>
        </p:nvSpPr>
        <p:spPr>
          <a:prstGeom prst="rect">
            <a:avLst/>
          </a:prstGeom>
        </p:spPr>
        <p:txBody>
          <a:bodyPr/>
          <a:lstStyle/>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127.0.0.1:6363[2]&gt; </a:t>
            </a:r>
            <a:r>
              <a:rPr>
                <a:solidFill>
                  <a:schemeClr val="accent4">
                    <a:hueOff val="102361"/>
                    <a:satOff val="14118"/>
                    <a:lumOff val="10675"/>
                  </a:schemeClr>
                </a:solidFill>
              </a:rPr>
              <a:t>zadd hackers 1953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127.0.0.1:6363[2]&gt; </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127.0.0.1:6363[2]&gt; </a:t>
            </a:r>
            <a:r>
              <a:rPr>
                <a:solidFill>
                  <a:schemeClr val="accent4">
                    <a:hueOff val="102361"/>
                    <a:satOff val="14118"/>
                    <a:lumOff val="10675"/>
                  </a:schemeClr>
                </a:solidFill>
              </a:rPr>
              <a:t>zadd hackers 1969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127.0.0.1:6363[2]&gt; </a:t>
            </a:r>
            <a:r>
              <a:rPr>
                <a:solidFill>
                  <a:schemeClr val="accent4">
                    <a:hueOff val="102361"/>
                    <a:satOff val="14118"/>
                    <a:lumOff val="10675"/>
                  </a:schemeClr>
                </a:solidFill>
              </a:rPr>
              <a:t>zadd hackers 1912 "Alan turing" </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127.0.0.1:6363[2]&gt;</a:t>
            </a:r>
            <a:r>
              <a:rPr>
                <a:solidFill>
                  <a:schemeClr val="accent5">
                    <a:hueOff val="101205"/>
                    <a:satOff val="-13598"/>
                    <a:lumOff val="23877"/>
                  </a:schemeClr>
                </a:solidFill>
              </a:rPr>
              <a:t> zrange hackers 0 -1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1) "Alan turing"</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2)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3)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127.0.0.1:6363[2]&gt; </a:t>
            </a:r>
            <a:r>
              <a:rPr>
                <a:solidFill>
                  <a:schemeClr val="accent6">
                    <a:hueOff val="-241736"/>
                    <a:satOff val="29413"/>
                    <a:lumOff val="20727"/>
                  </a:schemeClr>
                </a:solidFill>
              </a:rPr>
              <a:t>zrange hackers 0 -1 withscores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1) "Alan turing"</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2) "1912"</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3)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4) "1953"</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5)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6) "1969"</a:t>
            </a:r>
          </a:p>
        </p:txBody>
      </p:sp>
      <p:sp>
        <p:nvSpPr>
          <p:cNvPr id="277" name="Shape 27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14</a:t>
            </a:fld>
            <a:endParaRPr/>
          </a:p>
        </p:txBody>
      </p:sp>
    </p:spTree>
  </p:cSld>
  <p:clrMapOvr>
    <a:masterClrMapping/>
  </p:clrMapOvr>
  <p:transition xmlns:p14="http://schemas.microsoft.com/office/powerpoint/2010/mai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Shape 279"/>
          <p:cNvSpPr>
            <a:spLocks noGrp="1"/>
          </p:cNvSpPr>
          <p:nvPr>
            <p:ph type="title"/>
          </p:nvPr>
        </p:nvSpPr>
        <p:spPr>
          <a:prstGeom prst="rect">
            <a:avLst/>
          </a:prstGeom>
        </p:spPr>
        <p:txBody>
          <a:bodyPr/>
          <a:lstStyle/>
          <a:p>
            <a:r>
              <a:t>Step 4 : Last step with transparent code</a:t>
            </a:r>
          </a:p>
        </p:txBody>
      </p:sp>
      <p:sp>
        <p:nvSpPr>
          <p:cNvPr id="280" name="Shape 280"/>
          <p:cNvSpPr>
            <a:spLocks noGrp="1"/>
          </p:cNvSpPr>
          <p:nvPr>
            <p:ph type="body" idx="1"/>
          </p:nvPr>
        </p:nvSpPr>
        <p:spPr>
          <a:prstGeom prst="rect">
            <a:avLst/>
          </a:prstGeom>
        </p:spPr>
        <p:txBody>
          <a:bodyPr/>
          <a:lstStyle/>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127.0.0.1:6363[2]&gt; zadd hackers 1953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127.0.0.1:6363[2]&gt; </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127.0.0.1:6363[2]&gt; zadd hackers 1969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127.0.0.1:6363[2]&gt; zadd hackers 1912 "Alan turing" </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127.0.0.1:6363[2]&gt; zrange hackers 0 -1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1) "Alan turing"</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2)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3)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127.0.0.1:6363[2]&gt; zrange hackers 0 -1 withscores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1) "Alan turing"</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2) "1912"</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3)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4) "1953"</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5)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6) "1969"</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127.0.0.1:6363[2]&gt;</a:t>
            </a:r>
            <a:r>
              <a:rPr>
                <a:solidFill>
                  <a:schemeClr val="accent4">
                    <a:hueOff val="102361"/>
                    <a:satOff val="14118"/>
                    <a:lumOff val="10675"/>
                  </a:schemeClr>
                </a:solidFill>
              </a:rPr>
              <a:t> zrangebyscore hackers 1910 1940</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1) "Alan turing"</a:t>
            </a:r>
          </a:p>
        </p:txBody>
      </p:sp>
      <p:sp>
        <p:nvSpPr>
          <p:cNvPr id="281" name="Shape 281"/>
          <p:cNvSpPr>
            <a:spLocks noGrp="1"/>
          </p:cNvSpPr>
          <p:nvPr>
            <p:ph type="sldNum" sz="quarter" idx="2"/>
          </p:nvPr>
        </p:nvSpPr>
        <p:spPr>
          <a:xfrm>
            <a:off x="11998831" y="13019484"/>
            <a:ext cx="368479"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15</a:t>
            </a:fld>
            <a:endParaRPr/>
          </a:p>
        </p:txBody>
      </p:sp>
    </p:spTree>
  </p:cSld>
  <p:clrMapOvr>
    <a:masterClrMapping/>
  </p:clrMapOvr>
  <p:transition xmlns:p14="http://schemas.microsoft.com/office/powerpoint/2010/mai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Shape 283"/>
          <p:cNvSpPr>
            <a:spLocks noGrp="1"/>
          </p:cNvSpPr>
          <p:nvPr>
            <p:ph type="title"/>
          </p:nvPr>
        </p:nvSpPr>
        <p:spPr>
          <a:xfrm>
            <a:off x="1346886" y="3438815"/>
            <a:ext cx="21672368" cy="6838370"/>
          </a:xfrm>
          <a:prstGeom prst="rect">
            <a:avLst/>
          </a:prstGeom>
        </p:spPr>
        <p:txBody>
          <a:bodyPr/>
          <a:lstStyle/>
          <a:p>
            <a:r>
              <a:t>Live Demo</a:t>
            </a:r>
          </a:p>
        </p:txBody>
      </p:sp>
      <p:sp>
        <p:nvSpPr>
          <p:cNvPr id="284" name="Shape 284"/>
          <p:cNvSpPr>
            <a:spLocks noGrp="1"/>
          </p:cNvSpPr>
          <p:nvPr>
            <p:ph type="sldNum" sz="quarter" idx="2"/>
          </p:nvPr>
        </p:nvSpPr>
        <p:spPr>
          <a:xfrm>
            <a:off x="11969773" y="13019484"/>
            <a:ext cx="426594"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16</a:t>
            </a:fld>
            <a:endParaRPr/>
          </a:p>
        </p:txBody>
      </p:sp>
    </p:spTree>
  </p:cSld>
  <p:clrMapOvr>
    <a:masterClrMapping/>
  </p:clrMapOvr>
  <p:transition xmlns:p14="http://schemas.microsoft.com/office/powerpoint/2010/mai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p:cNvSpPr>
          <p:nvPr>
            <p:ph type="title"/>
          </p:nvPr>
        </p:nvSpPr>
        <p:spPr>
          <a:prstGeom prst="rect">
            <a:avLst/>
          </a:prstGeom>
        </p:spPr>
        <p:txBody>
          <a:bodyPr/>
          <a:lstStyle/>
          <a:p>
            <a:r>
              <a:t>Merci / Thanks you</a:t>
            </a:r>
          </a:p>
        </p:txBody>
      </p:sp>
      <p:sp>
        <p:nvSpPr>
          <p:cNvPr id="287" name="Shape 287"/>
          <p:cNvSpPr>
            <a:spLocks noGrp="1"/>
          </p:cNvSpPr>
          <p:nvPr>
            <p:ph type="sldNum" sz="quarter" idx="2"/>
          </p:nvPr>
        </p:nvSpPr>
        <p:spPr>
          <a:xfrm>
            <a:off x="11971310" y="13019484"/>
            <a:ext cx="423521"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17</a:t>
            </a:fld>
            <a:endParaRPr/>
          </a:p>
        </p:txBody>
      </p:sp>
    </p:spTree>
  </p:cSld>
  <p:clrMapOvr>
    <a:masterClrMapping/>
  </p:clrMapOvr>
  <p:transition xmlns:p14="http://schemas.microsoft.com/office/powerpoint/2010/mai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9" name="corner_02.png"/>
          <p:cNvPicPr>
            <a:picLocks noGrp="1" noChangeAspect="1"/>
          </p:cNvPicPr>
          <p:nvPr>
            <p:ph type="pic" idx="13"/>
          </p:nvPr>
        </p:nvPicPr>
        <p:blipFill>
          <a:blip r:embed="rId2">
            <a:extLst/>
          </a:blip>
          <a:srcRect l="6160" r="6160"/>
          <a:stretch>
            <a:fillRect/>
          </a:stretch>
        </p:blipFill>
        <p:spPr>
          <a:xfrm>
            <a:off x="12495609" y="898481"/>
            <a:ext cx="7489362" cy="11555016"/>
          </a:xfrm>
          <a:prstGeom prst="rect">
            <a:avLst/>
          </a:prstGeom>
        </p:spPr>
      </p:pic>
      <p:sp>
        <p:nvSpPr>
          <p:cNvPr id="290" name="Shape 290"/>
          <p:cNvSpPr>
            <a:spLocks noGrp="1"/>
          </p:cNvSpPr>
          <p:nvPr>
            <p:ph type="title"/>
          </p:nvPr>
        </p:nvSpPr>
        <p:spPr>
          <a:prstGeom prst="rect">
            <a:avLst/>
          </a:prstGeom>
        </p:spPr>
        <p:txBody>
          <a:bodyPr/>
          <a:lstStyle/>
          <a:p>
            <a:r>
              <a:t>Facts</a:t>
            </a:r>
          </a:p>
        </p:txBody>
      </p:sp>
      <p:sp>
        <p:nvSpPr>
          <p:cNvPr id="291" name="Shape 291"/>
          <p:cNvSpPr>
            <a:spLocks noGrp="1"/>
          </p:cNvSpPr>
          <p:nvPr>
            <p:ph type="body" sz="quarter" idx="1"/>
          </p:nvPr>
        </p:nvSpPr>
        <p:spPr>
          <a:prstGeom prst="rect">
            <a:avLst/>
          </a:prstGeom>
        </p:spPr>
        <p:txBody>
          <a:bodyPr/>
          <a:lstStyle/>
          <a:p>
            <a:r>
              <a:t>Devoxx France 2017 </a:t>
            </a:r>
          </a:p>
          <a:p>
            <a:endParaRPr/>
          </a:p>
          <a:p>
            <a:r>
              <a:t>221 speakers with a badge, 40 exhibitors</a:t>
            </a:r>
          </a:p>
          <a:p>
            <a:endParaRPr/>
          </a:p>
          <a:p>
            <a:r>
              <a:t>and more than 2800 attendees</a:t>
            </a:r>
          </a:p>
        </p:txBody>
      </p:sp>
      <p:sp>
        <p:nvSpPr>
          <p:cNvPr id="292" name="Shape 292"/>
          <p:cNvSpPr>
            <a:spLocks noGrp="1"/>
          </p:cNvSpPr>
          <p:nvPr>
            <p:ph type="sldNum" sz="quarter" idx="2"/>
          </p:nvPr>
        </p:nvSpPr>
        <p:spPr>
          <a:xfrm>
            <a:off x="11972148" y="13019484"/>
            <a:ext cx="421844"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18</a:t>
            </a:fld>
            <a:endParaRPr/>
          </a:p>
        </p:txBody>
      </p:sp>
    </p:spTree>
  </p:cSld>
  <p:clrMapOvr>
    <a:masterClrMapping/>
  </p:clrMapOvr>
  <p:transition xmlns:p14="http://schemas.microsoft.com/office/powerpoint/2010/mai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a:spLocks noGrp="1"/>
          </p:cNvSpPr>
          <p:nvPr>
            <p:ph type="title"/>
          </p:nvPr>
        </p:nvSpPr>
        <p:spPr>
          <a:prstGeom prst="rect">
            <a:avLst/>
          </a:prstGeom>
        </p:spPr>
        <p:txBody>
          <a:bodyPr/>
          <a:lstStyle/>
          <a:p>
            <a:r>
              <a:t>Less code is less bug</a:t>
            </a:r>
          </a:p>
        </p:txBody>
      </p:sp>
      <p:sp>
        <p:nvSpPr>
          <p:cNvPr id="295" name="Shape 295"/>
          <p:cNvSpPr>
            <a:spLocks noGrp="1"/>
          </p:cNvSpPr>
          <p:nvPr>
            <p:ph type="sldNum" sz="quarter" idx="2"/>
          </p:nvPr>
        </p:nvSpPr>
        <p:spPr>
          <a:xfrm>
            <a:off x="11971170" y="13019484"/>
            <a:ext cx="423800"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19</a:t>
            </a:fld>
            <a:endParaRPr/>
          </a:p>
        </p:txBody>
      </p:sp>
    </p:spTree>
  </p:cSld>
  <p:clrMapOvr>
    <a:masterClrMapping/>
  </p:clrMapOvr>
  <p:transition xmlns:p14="http://schemas.microsoft.com/office/powerpoint/2010/main" spd="slow"/>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1" name="Shape 241"/>
          <p:cNvSpPr>
            <a:spLocks noGrp="1"/>
          </p:cNvSpPr>
          <p:nvPr>
            <p:ph type="sldNum" sz="quarter" idx="2"/>
          </p:nvPr>
        </p:nvSpPr>
        <p:spPr>
          <a:xfrm>
            <a:off x="12022999" y="13019484"/>
            <a:ext cx="320143"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sp>
        <p:nvSpPr>
          <p:cNvPr id="242" name="Shape 242"/>
          <p:cNvSpPr>
            <a:spLocks noGrp="1"/>
          </p:cNvSpPr>
          <p:nvPr>
            <p:ph type="body" sz="quarter" idx="1"/>
          </p:nvPr>
        </p:nvSpPr>
        <p:spPr>
          <a:prstGeom prst="rect">
            <a:avLst/>
          </a:prstGeom>
        </p:spPr>
        <p:txBody>
          <a:bodyPr/>
          <a:lstStyle/>
          <a:p>
            <a:pPr>
              <a:defRPr sz="4800">
                <a:latin typeface="+mj-lt"/>
                <a:ea typeface="+mj-ea"/>
                <a:cs typeface="+mj-cs"/>
                <a:sym typeface="Montserrat-Regular"/>
              </a:defRPr>
            </a:pPr>
            <a:r>
              <a:t>This is a template for Keynote</a:t>
            </a:r>
          </a:p>
          <a:p>
            <a:pPr>
              <a:defRPr sz="4800">
                <a:latin typeface="+mj-lt"/>
                <a:ea typeface="+mj-ea"/>
                <a:cs typeface="+mj-cs"/>
                <a:sym typeface="Montserrat-Regular"/>
              </a:defRPr>
            </a:pPr>
            <a:r>
              <a:t>16/9</a:t>
            </a:r>
          </a:p>
        </p:txBody>
      </p:sp>
      <p:sp>
        <p:nvSpPr>
          <p:cNvPr id="243" name="Shape 243"/>
          <p:cNvSpPr>
            <a:spLocks noGrp="1"/>
          </p:cNvSpPr>
          <p:nvPr>
            <p:ph type="title"/>
          </p:nvPr>
        </p:nvSpPr>
        <p:spPr>
          <a:prstGeom prst="rect">
            <a:avLst/>
          </a:prstGeom>
        </p:spPr>
        <p:txBody>
          <a:bodyPr>
            <a:normAutofit fontScale="90000"/>
          </a:bodyPr>
          <a:lstStyle>
            <a:lvl1pPr defTabSz="813315">
              <a:defRPr sz="11088"/>
            </a:lvl1pPr>
          </a:lstStyle>
          <a:p>
            <a:r>
              <a:t>Welcome to Devoxx France</a:t>
            </a:r>
          </a:p>
        </p:txBody>
      </p:sp>
    </p:spTree>
  </p:cSld>
  <p:clrMapOvr>
    <a:masterClrMapping/>
  </p:clrMapOvr>
  <p:transition xmlns:p14="http://schemas.microsoft.com/office/powerpoint/2010/mai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p:cNvSpPr>
          <p:nvPr>
            <p:ph type="title"/>
          </p:nvPr>
        </p:nvSpPr>
        <p:spPr>
          <a:prstGeom prst="rect">
            <a:avLst/>
          </a:prstGeom>
        </p:spPr>
        <p:txBody>
          <a:bodyPr/>
          <a:lstStyle>
            <a:lvl1pPr defTabSz="681870">
              <a:defRPr sz="9296"/>
            </a:lvl1pPr>
          </a:lstStyle>
          <a:p>
            <a:r>
              <a:t>Why less slides is better than more slides</a:t>
            </a:r>
          </a:p>
        </p:txBody>
      </p:sp>
      <p:sp>
        <p:nvSpPr>
          <p:cNvPr id="298" name="Shape 298"/>
          <p:cNvSpPr>
            <a:spLocks noGrp="1"/>
          </p:cNvSpPr>
          <p:nvPr>
            <p:ph type="body" idx="1"/>
          </p:nvPr>
        </p:nvSpPr>
        <p:spPr>
          <a:prstGeom prst="rect">
            <a:avLst/>
          </a:prstGeom>
        </p:spPr>
        <p:txBody>
          <a:bodyPr/>
          <a:lstStyle/>
          <a:p>
            <a:r>
              <a:t>Devoxx France runs on 3 days</a:t>
            </a:r>
          </a:p>
          <a:p>
            <a:r>
              <a:t>Audience loves live coding and demo</a:t>
            </a:r>
          </a:p>
          <a:p>
            <a:r>
              <a:t>Too much bullet points is super boring</a:t>
            </a:r>
          </a:p>
          <a:p>
            <a:r>
              <a:t>More text : less concentration from the audience that will just read your slides</a:t>
            </a:r>
          </a:p>
          <a:p>
            <a:r>
              <a:t>So this is exactly what you should not do</a:t>
            </a:r>
          </a:p>
        </p:txBody>
      </p:sp>
      <p:sp>
        <p:nvSpPr>
          <p:cNvPr id="299" name="Shape 299"/>
          <p:cNvSpPr>
            <a:spLocks noGrp="1"/>
          </p:cNvSpPr>
          <p:nvPr>
            <p:ph type="sldNum" sz="quarter" idx="2"/>
          </p:nvPr>
        </p:nvSpPr>
        <p:spPr>
          <a:xfrm>
            <a:off x="11965443" y="13019484"/>
            <a:ext cx="435255"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20</a:t>
            </a:fld>
            <a:endParaRPr/>
          </a:p>
        </p:txBody>
      </p:sp>
    </p:spTree>
  </p:cSld>
  <p:clrMapOvr>
    <a:masterClrMapping/>
  </p:clrMapOvr>
  <p:transition xmlns:p14="http://schemas.microsoft.com/office/powerpoint/2010/mai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p:cNvSpPr>
          <p:nvPr>
            <p:ph type="title"/>
          </p:nvPr>
        </p:nvSpPr>
        <p:spPr>
          <a:prstGeom prst="rect">
            <a:avLst/>
          </a:prstGeom>
        </p:spPr>
        <p:txBody>
          <a:bodyPr/>
          <a:lstStyle>
            <a:lvl1pPr defTabSz="681870">
              <a:defRPr sz="9296"/>
            </a:lvl1pPr>
          </a:lstStyle>
          <a:p>
            <a:r>
              <a:t>Pourquoi peu de diapositives c’est mieux</a:t>
            </a:r>
          </a:p>
        </p:txBody>
      </p:sp>
      <p:sp>
        <p:nvSpPr>
          <p:cNvPr id="302" name="Shape 302"/>
          <p:cNvSpPr>
            <a:spLocks noGrp="1"/>
          </p:cNvSpPr>
          <p:nvPr>
            <p:ph type="body" idx="1"/>
          </p:nvPr>
        </p:nvSpPr>
        <p:spPr>
          <a:prstGeom prst="rect">
            <a:avLst/>
          </a:prstGeom>
        </p:spPr>
        <p:txBody>
          <a:bodyPr/>
          <a:lstStyle/>
          <a:p>
            <a:pPr marL="409875" indent="-409875" defTabSz="599717">
              <a:spcBef>
                <a:spcPts val="4300"/>
              </a:spcBef>
              <a:defRPr sz="3504"/>
            </a:pPr>
            <a:r>
              <a:t>Devoxx France se déroule sur 3 jours</a:t>
            </a:r>
          </a:p>
          <a:p>
            <a:pPr marL="409875" indent="-409875" defTabSz="599717">
              <a:spcBef>
                <a:spcPts val="4300"/>
              </a:spcBef>
              <a:defRPr sz="3504"/>
            </a:pPr>
            <a:r>
              <a:t>Le public préfère les démonstrations et l’écriture de code en direct</a:t>
            </a:r>
          </a:p>
          <a:p>
            <a:pPr marL="409875" indent="-409875" defTabSz="599717">
              <a:spcBef>
                <a:spcPts val="4300"/>
              </a:spcBef>
              <a:defRPr sz="3504"/>
            </a:pPr>
            <a:r>
              <a:t>Trop de points avec des puces c’est ennuyant</a:t>
            </a:r>
          </a:p>
          <a:p>
            <a:pPr marL="409875" indent="-409875" defTabSz="599717">
              <a:spcBef>
                <a:spcPts val="4300"/>
              </a:spcBef>
              <a:defRPr sz="3504"/>
            </a:pPr>
            <a:r>
              <a:t>Plus il y a de texte à lire sur vos diapos, moins l’audience vous écoute</a:t>
            </a:r>
          </a:p>
          <a:p>
            <a:pPr marL="409875" indent="-409875" defTabSz="599717">
              <a:spcBef>
                <a:spcPts val="4300"/>
              </a:spcBef>
              <a:defRPr sz="3504"/>
            </a:pPr>
            <a:r>
              <a:t>Si vos slides peuvent vous remplacer, alors vous ne servez à rien comme orateur</a:t>
            </a:r>
          </a:p>
          <a:p>
            <a:pPr marL="409875" indent="-409875" defTabSz="599717">
              <a:spcBef>
                <a:spcPts val="4300"/>
              </a:spcBef>
              <a:defRPr sz="3504"/>
            </a:pPr>
            <a:r>
              <a:t>Imaginez que votre ensemble de diapos ne doivent pas pouvoir vivre sans vous, sans votre présentation et votre contenu</a:t>
            </a:r>
          </a:p>
          <a:p>
            <a:pPr marL="409875" indent="-409875" defTabSz="599717">
              <a:spcBef>
                <a:spcPts val="4300"/>
              </a:spcBef>
              <a:defRPr sz="3504"/>
            </a:pPr>
            <a:r>
              <a:t>Merci donc de ne PAS faire comme ce slide à mourir</a:t>
            </a:r>
          </a:p>
        </p:txBody>
      </p:sp>
      <p:sp>
        <p:nvSpPr>
          <p:cNvPr id="303" name="Shape 303"/>
          <p:cNvSpPr>
            <a:spLocks noGrp="1"/>
          </p:cNvSpPr>
          <p:nvPr>
            <p:ph type="sldNum" sz="quarter" idx="2"/>
          </p:nvPr>
        </p:nvSpPr>
        <p:spPr>
          <a:xfrm>
            <a:off x="11972986" y="13019484"/>
            <a:ext cx="420168"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21</a:t>
            </a:fld>
            <a:endParaRPr/>
          </a:p>
        </p:txBody>
      </p:sp>
    </p:spTree>
  </p:cSld>
  <p:clrMapOvr>
    <a:masterClrMapping/>
  </p:clrMapOvr>
  <p:transition xmlns:p14="http://schemas.microsoft.com/office/powerpoint/2010/mai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hape 305"/>
          <p:cNvSpPr>
            <a:spLocks noGrp="1"/>
          </p:cNvSpPr>
          <p:nvPr>
            <p:ph type="title"/>
          </p:nvPr>
        </p:nvSpPr>
        <p:spPr>
          <a:prstGeom prst="rect">
            <a:avLst/>
          </a:prstGeom>
        </p:spPr>
        <p:txBody>
          <a:bodyPr/>
          <a:lstStyle>
            <a:lvl1pPr defTabSz="805100">
              <a:defRPr sz="10976"/>
            </a:lvl1pPr>
          </a:lstStyle>
          <a:p>
            <a:r>
              <a:t>Toujours plus d'image</a:t>
            </a:r>
          </a:p>
        </p:txBody>
      </p:sp>
      <p:sp>
        <p:nvSpPr>
          <p:cNvPr id="306" name="Shape 306"/>
          <p:cNvSpPr>
            <a:spLocks noGrp="1"/>
          </p:cNvSpPr>
          <p:nvPr>
            <p:ph type="body" sz="half" idx="1"/>
          </p:nvPr>
        </p:nvSpPr>
        <p:spPr>
          <a:prstGeom prst="rect">
            <a:avLst/>
          </a:prstGeom>
        </p:spPr>
        <p:txBody>
          <a:bodyPr/>
          <a:lstStyle/>
          <a:p>
            <a:r>
              <a:t>Les diagrammes dynamiques c’est vraiment top</a:t>
            </a:r>
          </a:p>
        </p:txBody>
      </p:sp>
      <p:sp>
        <p:nvSpPr>
          <p:cNvPr id="307" name="Shape 307"/>
          <p:cNvSpPr>
            <a:spLocks noGrp="1"/>
          </p:cNvSpPr>
          <p:nvPr>
            <p:ph type="sldNum" sz="quarter" idx="2"/>
          </p:nvPr>
        </p:nvSpPr>
        <p:spPr>
          <a:xfrm>
            <a:off x="11963207" y="13019484"/>
            <a:ext cx="439726"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22</a:t>
            </a:fld>
            <a:endParaRPr/>
          </a:p>
        </p:txBody>
      </p:sp>
      <p:pic>
        <p:nvPicPr>
          <p:cNvPr id="308" name="corner_01.png"/>
          <p:cNvPicPr>
            <a:picLocks noChangeAspect="1"/>
          </p:cNvPicPr>
          <p:nvPr/>
        </p:nvPicPr>
        <p:blipFill>
          <a:blip r:embed="rId2">
            <a:extLst/>
          </a:blip>
          <a:stretch>
            <a:fillRect/>
          </a:stretch>
        </p:blipFill>
        <p:spPr>
          <a:xfrm>
            <a:off x="16102414" y="3148186"/>
            <a:ext cx="5067063" cy="7419628"/>
          </a:xfrm>
          <a:prstGeom prst="rect">
            <a:avLst/>
          </a:prstGeom>
          <a:ln w="25400">
            <a:miter lim="400000"/>
          </a:ln>
          <a:effectLst>
            <a:reflection stA="82330" endPos="40000" dir="5400000" sy="-100000" algn="bl" rotWithShape="0"/>
          </a:effectLst>
        </p:spPr>
      </p:pic>
    </p:spTree>
  </p:cSld>
  <p:clrMapOvr>
    <a:masterClrMapping/>
  </p:clrMapOvr>
  <p:transition xmlns:p14="http://schemas.microsoft.com/office/powerpoint/2010/mai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p:cNvSpPr>
          <p:nvPr>
            <p:ph type="sldNum" sz="quarter" idx="2"/>
          </p:nvPr>
        </p:nvSpPr>
        <p:spPr>
          <a:xfrm>
            <a:off x="11965582" y="13019484"/>
            <a:ext cx="434976"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23</a:t>
            </a:fld>
            <a:endParaRPr/>
          </a:p>
        </p:txBody>
      </p:sp>
      <p:sp>
        <p:nvSpPr>
          <p:cNvPr id="311" name="Shape 311"/>
          <p:cNvSpPr>
            <a:spLocks noGrp="1"/>
          </p:cNvSpPr>
          <p:nvPr>
            <p:ph type="title"/>
          </p:nvPr>
        </p:nvSpPr>
        <p:spPr>
          <a:prstGeom prst="rect">
            <a:avLst/>
          </a:prstGeom>
        </p:spPr>
        <p:txBody>
          <a:bodyPr/>
          <a:lstStyle>
            <a:lvl1pPr defTabSz="780454">
              <a:defRPr sz="10640"/>
            </a:lvl1pPr>
          </a:lstStyle>
          <a:p>
            <a:r>
              <a:t>Redis Set</a:t>
            </a:r>
          </a:p>
        </p:txBody>
      </p:sp>
      <p:sp>
        <p:nvSpPr>
          <p:cNvPr id="312" name="Shape 312"/>
          <p:cNvSpPr/>
          <p:nvPr/>
        </p:nvSpPr>
        <p:spPr>
          <a:xfrm>
            <a:off x="10926667" y="5238854"/>
            <a:ext cx="2944445" cy="930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5900"/>
              </a:spcBef>
              <a:defRPr sz="5200"/>
            </a:lvl1pPr>
          </a:lstStyle>
          <a:p>
            <a:r>
              <a:t>Speakers</a:t>
            </a:r>
          </a:p>
        </p:txBody>
      </p:sp>
      <p:sp>
        <p:nvSpPr>
          <p:cNvPr id="313" name="Shape 313"/>
          <p:cNvSpPr/>
          <p:nvPr/>
        </p:nvSpPr>
        <p:spPr>
          <a:xfrm>
            <a:off x="4730820" y="9119673"/>
            <a:ext cx="2205892" cy="2325410"/>
          </a:xfrm>
          <a:prstGeom prst="ellipse">
            <a:avLst/>
          </a:prstGeom>
          <a:gradFill>
            <a:gsLst>
              <a:gs pos="0">
                <a:srgbClr val="F1EFF4"/>
              </a:gs>
              <a:gs pos="100000">
                <a:srgbClr val="BE55C8"/>
              </a:gs>
            </a:gsLst>
            <a:path>
              <a:fillToRect l="34820" t="24072" r="65179" b="75927"/>
            </a:path>
          </a:gradFill>
          <a:ln w="12700">
            <a:miter lim="400000"/>
          </a:ln>
        </p:spPr>
        <p:txBody>
          <a:bodyPr lIns="71437" tIns="71437" rIns="71437" bIns="71437" anchor="ctr"/>
          <a:lstStyle/>
          <a:p>
            <a:pPr>
              <a:defRPr sz="3600"/>
            </a:pPr>
            <a:endParaRPr/>
          </a:p>
        </p:txBody>
      </p:sp>
      <p:sp>
        <p:nvSpPr>
          <p:cNvPr id="314" name="Shape 314"/>
          <p:cNvSpPr/>
          <p:nvPr/>
        </p:nvSpPr>
        <p:spPr>
          <a:xfrm>
            <a:off x="7250607" y="9817239"/>
            <a:ext cx="2761514" cy="930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5900"/>
              </a:spcBef>
              <a:defRPr sz="5200"/>
            </a:lvl1pPr>
          </a:lstStyle>
          <a:p>
            <a:r>
              <a:t>Selected</a:t>
            </a:r>
          </a:p>
        </p:txBody>
      </p:sp>
      <p:sp>
        <p:nvSpPr>
          <p:cNvPr id="315" name="Shape 315"/>
          <p:cNvSpPr/>
          <p:nvPr/>
        </p:nvSpPr>
        <p:spPr>
          <a:xfrm>
            <a:off x="11739724" y="7758671"/>
            <a:ext cx="1400586" cy="1476472"/>
          </a:xfrm>
          <a:prstGeom prst="ellipse">
            <a:avLst/>
          </a:prstGeom>
          <a:gradFill>
            <a:gsLst>
              <a:gs pos="0">
                <a:srgbClr val="8EFA00"/>
              </a:gs>
              <a:gs pos="100000">
                <a:srgbClr val="00F900"/>
              </a:gs>
            </a:gsLst>
            <a:path>
              <a:fillToRect l="34968" t="33176" r="65031" b="66823"/>
            </a:path>
          </a:gradFill>
          <a:ln w="12700">
            <a:miter lim="400000"/>
          </a:ln>
        </p:spPr>
        <p:txBody>
          <a:bodyPr lIns="71437" tIns="71437" rIns="71437" bIns="71437" anchor="ctr"/>
          <a:lstStyle/>
          <a:p>
            <a:pPr>
              <a:defRPr sz="3600"/>
            </a:pPr>
            <a:endParaRPr/>
          </a:p>
        </p:txBody>
      </p:sp>
      <p:sp>
        <p:nvSpPr>
          <p:cNvPr id="316" name="Shape 316"/>
          <p:cNvSpPr/>
          <p:nvPr/>
        </p:nvSpPr>
        <p:spPr>
          <a:xfrm>
            <a:off x="13515424" y="8031769"/>
            <a:ext cx="2199514" cy="930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5900"/>
              </a:spcBef>
              <a:defRPr sz="5200"/>
            </a:lvl1pPr>
          </a:lstStyle>
          <a:p>
            <a:r>
              <a:t>French</a:t>
            </a:r>
          </a:p>
        </p:txBody>
      </p:sp>
      <p:sp>
        <p:nvSpPr>
          <p:cNvPr id="317" name="Shape 317"/>
          <p:cNvSpPr/>
          <p:nvPr/>
        </p:nvSpPr>
        <p:spPr>
          <a:xfrm>
            <a:off x="20762346" y="6994385"/>
            <a:ext cx="2205892" cy="2325409"/>
          </a:xfrm>
          <a:prstGeom prst="ellipse">
            <a:avLst/>
          </a:prstGeom>
          <a:gradFill>
            <a:gsLst>
              <a:gs pos="0">
                <a:srgbClr val="8EFA00"/>
              </a:gs>
              <a:gs pos="100000">
                <a:srgbClr val="00F900"/>
              </a:gs>
            </a:gsLst>
            <a:path>
              <a:fillToRect l="34968" t="33176" r="65031" b="66823"/>
            </a:path>
          </a:gradFill>
          <a:ln w="12700">
            <a:miter lim="400000"/>
          </a:ln>
        </p:spPr>
        <p:txBody>
          <a:bodyPr lIns="71437" tIns="71437" rIns="71437" bIns="71437" anchor="ctr"/>
          <a:lstStyle/>
          <a:p>
            <a:pPr>
              <a:defRPr sz="3600"/>
            </a:pPr>
            <a:endParaRPr/>
          </a:p>
        </p:txBody>
      </p:sp>
      <p:sp>
        <p:nvSpPr>
          <p:cNvPr id="318" name="Shape 318"/>
          <p:cNvSpPr/>
          <p:nvPr/>
        </p:nvSpPr>
        <p:spPr>
          <a:xfrm>
            <a:off x="18200516" y="7691951"/>
            <a:ext cx="2320368" cy="930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5900"/>
              </a:spcBef>
              <a:defRPr sz="5200"/>
            </a:lvl1pPr>
          </a:lstStyle>
          <a:p>
            <a:r>
              <a:t>English</a:t>
            </a:r>
          </a:p>
        </p:txBody>
      </p:sp>
      <p:sp>
        <p:nvSpPr>
          <p:cNvPr id="319" name="Shape 319"/>
          <p:cNvSpPr/>
          <p:nvPr/>
        </p:nvSpPr>
        <p:spPr>
          <a:xfrm>
            <a:off x="14444380" y="10562090"/>
            <a:ext cx="1171327" cy="1301783"/>
          </a:xfrm>
          <a:prstGeom prst="ellipse">
            <a:avLst/>
          </a:prstGeom>
          <a:gradFill>
            <a:gsLst>
              <a:gs pos="0">
                <a:srgbClr val="00E0E8"/>
              </a:gs>
              <a:gs pos="32618">
                <a:srgbClr val="00B5BC"/>
              </a:gs>
              <a:gs pos="100000">
                <a:schemeClr val="accent2">
                  <a:lumOff val="-15046"/>
                </a:schemeClr>
              </a:gs>
            </a:gsLst>
            <a:path>
              <a:fillToRect l="33994" t="26838" r="66005" b="73161"/>
            </a:path>
          </a:gradFill>
          <a:ln w="12700">
            <a:miter lim="400000"/>
          </a:ln>
        </p:spPr>
        <p:txBody>
          <a:bodyPr lIns="71437" tIns="71437" rIns="71437" bIns="71437" anchor="ctr"/>
          <a:lstStyle/>
          <a:p>
            <a:pPr>
              <a:defRPr sz="3600"/>
            </a:pPr>
            <a:endParaRPr/>
          </a:p>
        </p:txBody>
      </p:sp>
      <p:sp>
        <p:nvSpPr>
          <p:cNvPr id="320" name="Shape 320"/>
          <p:cNvSpPr/>
          <p:nvPr/>
        </p:nvSpPr>
        <p:spPr>
          <a:xfrm>
            <a:off x="16025490" y="10747844"/>
            <a:ext cx="1550340" cy="930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5900"/>
              </a:spcBef>
              <a:defRPr sz="5200"/>
            </a:lvl1pPr>
          </a:lstStyle>
          <a:p>
            <a:r>
              <a:t>Java</a:t>
            </a:r>
          </a:p>
        </p:txBody>
      </p:sp>
      <p:sp>
        <p:nvSpPr>
          <p:cNvPr id="321" name="Shape 321"/>
          <p:cNvSpPr/>
          <p:nvPr/>
        </p:nvSpPr>
        <p:spPr>
          <a:xfrm>
            <a:off x="17028855" y="9119673"/>
            <a:ext cx="1171327" cy="1301784"/>
          </a:xfrm>
          <a:prstGeom prst="ellipse">
            <a:avLst/>
          </a:prstGeom>
          <a:gradFill>
            <a:gsLst>
              <a:gs pos="0">
                <a:schemeClr val="accent1"/>
              </a:gs>
              <a:gs pos="100000">
                <a:schemeClr val="accent1">
                  <a:hueOff val="203473"/>
                  <a:lumOff val="-13814"/>
                </a:schemeClr>
              </a:gs>
            </a:gsLst>
            <a:path>
              <a:fillToRect l="34739" t="30969" r="65260" b="69030"/>
            </a:path>
          </a:gradFill>
          <a:ln w="12700">
            <a:miter lim="400000"/>
          </a:ln>
        </p:spPr>
        <p:txBody>
          <a:bodyPr lIns="71437" tIns="71437" rIns="71437" bIns="71437" anchor="ctr"/>
          <a:lstStyle/>
          <a:p>
            <a:pPr>
              <a:defRPr sz="3600"/>
            </a:pPr>
            <a:endParaRPr/>
          </a:p>
        </p:txBody>
      </p:sp>
      <p:sp>
        <p:nvSpPr>
          <p:cNvPr id="322" name="Shape 322"/>
          <p:cNvSpPr/>
          <p:nvPr/>
        </p:nvSpPr>
        <p:spPr>
          <a:xfrm>
            <a:off x="18609964" y="9305427"/>
            <a:ext cx="1501472" cy="930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spcBef>
                <a:spcPts val="5900"/>
              </a:spcBef>
              <a:defRPr sz="5200"/>
            </a:lvl1pPr>
          </a:lstStyle>
          <a:p>
            <a:r>
              <a:t>Web</a:t>
            </a:r>
          </a:p>
        </p:txBody>
      </p:sp>
    </p:spTree>
  </p:cSld>
  <p:clrMapOvr>
    <a:masterClrMapping/>
  </p:clrMapOvr>
  <p:transition xmlns:p14="http://schemas.microsoft.com/office/powerpoint/2010/mai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a:spLocks noGrp="1"/>
          </p:cNvSpPr>
          <p:nvPr>
            <p:ph type="title"/>
          </p:nvPr>
        </p:nvSpPr>
        <p:spPr>
          <a:prstGeom prst="rect">
            <a:avLst/>
          </a:prstGeom>
        </p:spPr>
        <p:txBody>
          <a:bodyPr/>
          <a:lstStyle/>
          <a:p>
            <a:r>
              <a:t>Screen capture</a:t>
            </a:r>
          </a:p>
        </p:txBody>
      </p:sp>
      <p:sp>
        <p:nvSpPr>
          <p:cNvPr id="325" name="Shape 325"/>
          <p:cNvSpPr>
            <a:spLocks noGrp="1"/>
          </p:cNvSpPr>
          <p:nvPr>
            <p:ph type="sldNum" sz="quarter" idx="2"/>
          </p:nvPr>
        </p:nvSpPr>
        <p:spPr>
          <a:xfrm>
            <a:off x="11926885" y="13019484"/>
            <a:ext cx="512370"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24</a:t>
            </a:fld>
            <a:endParaRPr/>
          </a:p>
        </p:txBody>
      </p:sp>
      <p:pic>
        <p:nvPicPr>
          <p:cNvPr id="326" name="pasted-image.tif"/>
          <p:cNvPicPr>
            <a:picLocks noChangeAspect="1"/>
          </p:cNvPicPr>
          <p:nvPr/>
        </p:nvPicPr>
        <p:blipFill>
          <a:blip r:embed="rId2">
            <a:extLst/>
          </a:blip>
          <a:stretch>
            <a:fillRect/>
          </a:stretch>
        </p:blipFill>
        <p:spPr>
          <a:xfrm>
            <a:off x="4110632" y="2196703"/>
            <a:ext cx="16162736" cy="9572626"/>
          </a:xfrm>
          <a:prstGeom prst="rect">
            <a:avLst/>
          </a:prstGeom>
          <a:ln w="12700">
            <a:miter lim="400000"/>
          </a:ln>
        </p:spPr>
      </p:pic>
      <p:sp>
        <p:nvSpPr>
          <p:cNvPr id="327" name="Shape 327"/>
          <p:cNvSpPr/>
          <p:nvPr/>
        </p:nvSpPr>
        <p:spPr>
          <a:xfrm>
            <a:off x="9291002" y="11890943"/>
            <a:ext cx="580199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u="sng">
                <a:hlinkClick r:id="rId3"/>
              </a:defRPr>
            </a:lvl1pPr>
          </a:lstStyle>
          <a:p>
            <a:pPr>
              <a:defRPr u="none"/>
            </a:pPr>
            <a:r>
              <a:rPr u="sng">
                <a:hlinkClick r:id="rId3"/>
              </a:rPr>
              <a:t>https://cfp.devoxx.fr</a:t>
            </a:r>
          </a:p>
        </p:txBody>
      </p:sp>
    </p:spTree>
  </p:cSld>
  <p:clrMapOvr>
    <a:masterClrMapping/>
  </p:clrMapOvr>
  <p:transition xmlns:p14="http://schemas.microsoft.com/office/powerpoint/2010/mai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hape 329"/>
          <p:cNvSpPr>
            <a:spLocks noGrp="1"/>
          </p:cNvSpPr>
          <p:nvPr>
            <p:ph type="body" idx="1"/>
          </p:nvPr>
        </p:nvSpPr>
        <p:spPr>
          <a:prstGeom prst="rect">
            <a:avLst/>
          </a:prstGeom>
        </p:spPr>
        <p:txBody>
          <a:bodyPr/>
          <a:lstStyle/>
          <a:p>
            <a:r>
              <a:t>Here are just a few photos from Devoxx France so that you get a better idea of what you’re about to live</a:t>
            </a:r>
          </a:p>
          <a:p>
            <a:r>
              <a:t>Voici quelques photos de Devoxx France afin de vous donner une idée de ce que vous vous apprêtez à vivre…</a:t>
            </a:r>
          </a:p>
        </p:txBody>
      </p:sp>
      <p:sp>
        <p:nvSpPr>
          <p:cNvPr id="330" name="Shape 330"/>
          <p:cNvSpPr>
            <a:spLocks noGrp="1"/>
          </p:cNvSpPr>
          <p:nvPr>
            <p:ph type="sldNum" sz="quarter" idx="2"/>
          </p:nvPr>
        </p:nvSpPr>
        <p:spPr>
          <a:xfrm>
            <a:off x="11969773" y="13019484"/>
            <a:ext cx="426594"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25</a:t>
            </a:fld>
            <a:endParaRPr/>
          </a:p>
        </p:txBody>
      </p:sp>
    </p:spTree>
  </p:cSld>
  <p:clrMapOvr>
    <a:masterClrMapping/>
  </p:clrMapOvr>
  <p:transition xmlns:p14="http://schemas.microsoft.com/office/powerpoint/2010/mai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2" name="DSC_1353.jpg"/>
          <p:cNvPicPr>
            <a:picLocks noGrp="1" noChangeAspect="1"/>
          </p:cNvPicPr>
          <p:nvPr>
            <p:ph type="pic" idx="13"/>
          </p:nvPr>
        </p:nvPicPr>
        <p:blipFill>
          <a:blip r:embed="rId2">
            <a:extLst/>
          </a:blip>
          <a:srcRect l="5495" r="5495"/>
          <a:stretch>
            <a:fillRect/>
          </a:stretch>
        </p:blipFill>
        <p:spPr>
          <a:xfrm>
            <a:off x="3043535" y="0"/>
            <a:ext cx="18288001" cy="13716000"/>
          </a:xfrm>
          <a:prstGeom prst="rect">
            <a:avLst/>
          </a:prstGeom>
        </p:spPr>
      </p:pic>
      <p:sp>
        <p:nvSpPr>
          <p:cNvPr id="333" name="Shape 333"/>
          <p:cNvSpPr/>
          <p:nvPr/>
        </p:nvSpPr>
        <p:spPr>
          <a:xfrm>
            <a:off x="3873076" y="3039064"/>
            <a:ext cx="3337485" cy="1870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1200">
                <a:latin typeface="+mj-lt"/>
                <a:ea typeface="+mj-ea"/>
                <a:cs typeface="+mj-cs"/>
                <a:sym typeface="Montserrat-Regular"/>
              </a:defRPr>
            </a:lvl1pPr>
          </a:lstStyle>
          <a:p>
            <a:r>
              <a:t>2015</a:t>
            </a:r>
          </a:p>
        </p:txBody>
      </p:sp>
    </p:spTree>
  </p:cSld>
  <p:clrMapOvr>
    <a:masterClrMapping/>
  </p:clrMapOvr>
  <p:transition xmlns:p14="http://schemas.microsoft.com/office/powerpoint/2010/mai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5" name="Web_MG_2993.jpg"/>
          <p:cNvPicPr>
            <a:picLocks noGrp="1" noChangeAspect="1"/>
          </p:cNvPicPr>
          <p:nvPr>
            <p:ph type="pic" idx="13"/>
          </p:nvPr>
        </p:nvPicPr>
        <p:blipFill>
          <a:blip r:embed="rId2">
            <a:extLst/>
          </a:blip>
          <a:srcRect l="5533" r="5533"/>
          <a:stretch>
            <a:fillRect/>
          </a:stretch>
        </p:blipFill>
        <p:spPr>
          <a:prstGeom prst="rect">
            <a:avLst/>
          </a:prstGeom>
        </p:spPr>
      </p:pic>
      <p:sp>
        <p:nvSpPr>
          <p:cNvPr id="336" name="Shape 336"/>
          <p:cNvSpPr/>
          <p:nvPr/>
        </p:nvSpPr>
        <p:spPr>
          <a:xfrm>
            <a:off x="14485684" y="11936619"/>
            <a:ext cx="156781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r>
              <a:t>2016</a:t>
            </a:r>
          </a:p>
        </p:txBody>
      </p:sp>
    </p:spTree>
  </p:cSld>
  <p:clrMapOvr>
    <a:masterClrMapping/>
  </p:clrMapOvr>
  <p:transition xmlns:p14="http://schemas.microsoft.com/office/powerpoint/2010/mai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8" name="Web_O4A5596.jpg"/>
          <p:cNvPicPr>
            <a:picLocks noGrp="1" noChangeAspect="1"/>
          </p:cNvPicPr>
          <p:nvPr>
            <p:ph type="pic" idx="13"/>
          </p:nvPr>
        </p:nvPicPr>
        <p:blipFill>
          <a:blip r:embed="rId2">
            <a:extLst/>
          </a:blip>
          <a:srcRect l="5533" r="5533"/>
          <a:stretch>
            <a:fillRect/>
          </a:stretch>
        </p:blipFill>
        <p:spPr>
          <a:xfrm>
            <a:off x="3043535" y="0"/>
            <a:ext cx="18288001" cy="13716000"/>
          </a:xfrm>
          <a:prstGeom prst="rect">
            <a:avLst/>
          </a:prstGeom>
        </p:spPr>
      </p:pic>
    </p:spTree>
  </p:cSld>
  <p:clrMapOvr>
    <a:masterClrMapping/>
  </p:clrMapOvr>
  <p:transition xmlns:p14="http://schemas.microsoft.com/office/powerpoint/2010/mai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0" name="DSC_1444.jpg"/>
          <p:cNvPicPr>
            <a:picLocks noGrp="1" noChangeAspect="1"/>
          </p:cNvPicPr>
          <p:nvPr>
            <p:ph type="pic" idx="13"/>
          </p:nvPr>
        </p:nvPicPr>
        <p:blipFill>
          <a:blip r:embed="rId2">
            <a:extLst/>
          </a:blip>
          <a:srcRect l="5496" r="5496"/>
          <a:stretch>
            <a:fillRect/>
          </a:stretch>
        </p:blipFill>
        <p:spPr>
          <a:xfrm>
            <a:off x="3043535" y="0"/>
            <a:ext cx="18288001" cy="13716000"/>
          </a:xfrm>
          <a:prstGeom prst="rect">
            <a:avLst/>
          </a:prstGeom>
        </p:spPr>
      </p:pic>
    </p:spTree>
  </p:cSld>
  <p:clrMapOvr>
    <a:masterClrMapping/>
  </p:clrMapOvr>
  <p:transition xmlns:p14="http://schemas.microsoft.com/office/powerpoint/2010/main" spd="slow"/>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245" name="Background_hdtv_1920_1080.png"/>
          <p:cNvPicPr>
            <a:picLocks noGrp="1" noChangeAspect="1"/>
          </p:cNvPicPr>
          <p:nvPr>
            <p:ph type="pic" idx="13"/>
          </p:nvPr>
        </p:nvPicPr>
        <p:blipFill>
          <a:blip r:embed="rId3">
            <a:extLst/>
          </a:blip>
          <a:srcRect l="3527" r="3527"/>
          <a:stretch>
            <a:fillRect/>
          </a:stretch>
        </p:blipFill>
        <p:spPr>
          <a:xfrm>
            <a:off x="4659907" y="2299692"/>
            <a:ext cx="15064011" cy="9116660"/>
          </a:xfrm>
          <a:prstGeom prst="rect">
            <a:avLst/>
          </a:prstGeom>
        </p:spPr>
      </p:pic>
      <p:sp>
        <p:nvSpPr>
          <p:cNvPr id="246" name="Shape 246"/>
          <p:cNvSpPr>
            <a:spLocks noGrp="1"/>
          </p:cNvSpPr>
          <p:nvPr>
            <p:ph type="title"/>
          </p:nvPr>
        </p:nvSpPr>
        <p:spPr>
          <a:prstGeom prst="rect">
            <a:avLst/>
          </a:prstGeom>
        </p:spPr>
        <p:txBody>
          <a:bodyPr/>
          <a:lstStyle>
            <a:lvl1pPr defTabSz="731162">
              <a:defRPr sz="9968"/>
            </a:lvl1pPr>
          </a:lstStyle>
          <a:p>
            <a:r>
              <a:t>We love picture</a:t>
            </a:r>
          </a:p>
        </p:txBody>
      </p:sp>
      <p:sp>
        <p:nvSpPr>
          <p:cNvPr id="247" name="Shape 247"/>
          <p:cNvSpPr>
            <a:spLocks noGrp="1"/>
          </p:cNvSpPr>
          <p:nvPr>
            <p:ph type="body" sz="quarter" idx="1"/>
          </p:nvPr>
        </p:nvSpPr>
        <p:spPr>
          <a:prstGeom prst="rect">
            <a:avLst/>
          </a:prstGeom>
        </p:spPr>
        <p:txBody>
          <a:bodyPr/>
          <a:lstStyle/>
          <a:p>
            <a:r>
              <a:t>We try to keep the Devox France logo and the Tweet hashtag on all slides </a:t>
            </a:r>
          </a:p>
        </p:txBody>
      </p:sp>
      <p:sp>
        <p:nvSpPr>
          <p:cNvPr id="248" name="Shape 248"/>
          <p:cNvSpPr>
            <a:spLocks noGrp="1"/>
          </p:cNvSpPr>
          <p:nvPr>
            <p:ph type="sldNum" sz="quarter" idx="2"/>
          </p:nvPr>
        </p:nvSpPr>
        <p:spPr>
          <a:xfrm>
            <a:off x="12024536" y="13019484"/>
            <a:ext cx="317069"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a:t>
            </a:fld>
            <a:endParaRPr/>
          </a:p>
        </p:txBody>
      </p:sp>
    </p:spTree>
  </p:cSld>
  <p:clrMapOvr>
    <a:masterClrMapping/>
  </p:clrMapOvr>
  <p:transition xmlns:p14="http://schemas.microsoft.com/office/powerpoint/2010/mai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2" name="DSC_1623.jpg"/>
          <p:cNvPicPr>
            <a:picLocks noGrp="1" noChangeAspect="1"/>
          </p:cNvPicPr>
          <p:nvPr>
            <p:ph type="pic" idx="13"/>
          </p:nvPr>
        </p:nvPicPr>
        <p:blipFill>
          <a:blip r:embed="rId2">
            <a:extLst/>
          </a:blip>
          <a:srcRect l="5495" r="5495"/>
          <a:stretch>
            <a:fillRect/>
          </a:stretch>
        </p:blipFill>
        <p:spPr>
          <a:xfrm>
            <a:off x="3043535" y="0"/>
            <a:ext cx="18288001" cy="13716000"/>
          </a:xfrm>
          <a:prstGeom prst="rect">
            <a:avLst/>
          </a:prstGeom>
        </p:spPr>
      </p:pic>
    </p:spTree>
  </p:cSld>
  <p:clrMapOvr>
    <a:masterClrMapping/>
  </p:clrMapOvr>
  <p:transition xmlns:p14="http://schemas.microsoft.com/office/powerpoint/2010/mai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a:spLocks noGrp="1"/>
          </p:cNvSpPr>
          <p:nvPr>
            <p:ph type="ctrTitle"/>
          </p:nvPr>
        </p:nvSpPr>
        <p:spPr>
          <a:prstGeom prst="rect">
            <a:avLst/>
          </a:prstGeom>
        </p:spPr>
        <p:txBody>
          <a:bodyPr/>
          <a:lstStyle/>
          <a:p>
            <a:r>
              <a:t>Thanks</a:t>
            </a:r>
          </a:p>
        </p:txBody>
      </p:sp>
      <p:sp>
        <p:nvSpPr>
          <p:cNvPr id="345" name="Shape 345"/>
          <p:cNvSpPr>
            <a:spLocks noGrp="1"/>
          </p:cNvSpPr>
          <p:nvPr>
            <p:ph type="subTitle" sz="quarter" idx="1"/>
          </p:nvPr>
        </p:nvSpPr>
        <p:spPr>
          <a:prstGeom prst="rect">
            <a:avLst/>
          </a:prstGeom>
        </p:spPr>
        <p:txBody>
          <a:bodyPr/>
          <a:lstStyle/>
          <a:p>
            <a:r>
              <a:t>Contribute and propose other templates on </a:t>
            </a:r>
          </a:p>
          <a:p>
            <a:r>
              <a:rPr u="sng">
                <a:hlinkClick r:id="rId2"/>
              </a:rPr>
              <a:t>https://bitbucket.org/nicolas_martignole/devoxxfr_2017_templates/overview</a:t>
            </a:r>
          </a:p>
        </p:txBody>
      </p:sp>
      <p:sp>
        <p:nvSpPr>
          <p:cNvPr id="346" name="Shape 346"/>
          <p:cNvSpPr>
            <a:spLocks noGrp="1"/>
          </p:cNvSpPr>
          <p:nvPr>
            <p:ph type="sldNum" sz="quarter" idx="2"/>
          </p:nvPr>
        </p:nvSpPr>
        <p:spPr>
          <a:xfrm>
            <a:off x="11943929" y="13019484"/>
            <a:ext cx="478283"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31</a:t>
            </a:fld>
            <a:endParaRPr/>
          </a:p>
        </p:txBody>
      </p:sp>
    </p:spTree>
  </p:cSld>
  <p:clrMapOvr>
    <a:masterClrMapping/>
  </p:clrMapOvr>
  <p:transition xmlns:p14="http://schemas.microsoft.com/office/powerpoint/2010/mai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p:cNvSpPr>
          <p:nvPr>
            <p:ph type="title"/>
          </p:nvPr>
        </p:nvSpPr>
        <p:spPr>
          <a:prstGeom prst="rect">
            <a:avLst/>
          </a:prstGeom>
        </p:spPr>
        <p:txBody>
          <a:bodyPr/>
          <a:lstStyle/>
          <a:p>
            <a:r>
              <a:t>Roadmap</a:t>
            </a:r>
          </a:p>
        </p:txBody>
      </p:sp>
      <p:sp>
        <p:nvSpPr>
          <p:cNvPr id="251" name="Shape 251"/>
          <p:cNvSpPr>
            <a:spLocks noGrp="1"/>
          </p:cNvSpPr>
          <p:nvPr>
            <p:ph type="sldNum" sz="quarter" idx="2"/>
          </p:nvPr>
        </p:nvSpPr>
        <p:spPr>
          <a:xfrm>
            <a:off x="12025374" y="13019484"/>
            <a:ext cx="315393"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a:t>
            </a:fld>
            <a:endParaRPr/>
          </a:p>
        </p:txBody>
      </p:sp>
      <p:sp>
        <p:nvSpPr>
          <p:cNvPr id="252" name="Shape 252"/>
          <p:cNvSpPr>
            <a:spLocks noGrp="1"/>
          </p:cNvSpPr>
          <p:nvPr>
            <p:ph type="body" idx="1"/>
          </p:nvPr>
        </p:nvSpPr>
        <p:spPr>
          <a:prstGeom prst="rect">
            <a:avLst/>
          </a:prstGeom>
        </p:spPr>
        <p:txBody>
          <a:bodyPr/>
          <a:lstStyle/>
          <a:p>
            <a:r>
              <a:t>This is a slide without background images. </a:t>
            </a:r>
          </a:p>
          <a:p>
            <a:r>
              <a:t>You must load and install 2 Fonts on your system : </a:t>
            </a:r>
          </a:p>
          <a:p>
            <a:pPr marL="1393508" indent="-313508">
              <a:buSzPct val="100000"/>
              <a:buChar char="•"/>
            </a:pPr>
            <a:r>
              <a:t>Montserrat </a:t>
            </a:r>
            <a:r>
              <a:rPr sz="3300"/>
              <a:t>(</a:t>
            </a:r>
            <a:r>
              <a:rPr sz="3300" u="sng">
                <a:hlinkClick r:id="rId2"/>
              </a:rPr>
              <a:t>https://www.fontsquirrel.com/fonts/montserrat</a:t>
            </a:r>
            <a:r>
              <a:rPr sz="3300"/>
              <a:t>)</a:t>
            </a:r>
          </a:p>
          <a:p>
            <a:pPr marL="1393508" indent="-313508">
              <a:buSzPct val="100000"/>
              <a:buChar char="•"/>
            </a:pPr>
            <a:r>
              <a:t>Open Sans </a:t>
            </a:r>
            <a:r>
              <a:rPr sz="3300"/>
              <a:t>(</a:t>
            </a:r>
            <a:r>
              <a:rPr sz="3300" u="sng">
                <a:hlinkClick r:id="rId3"/>
              </a:rPr>
              <a:t>https://www.fontsquirrel.com/fonts/open-sans</a:t>
            </a:r>
            <a:r>
              <a:rPr sz="3300"/>
              <a:t>)</a:t>
            </a:r>
          </a:p>
        </p:txBody>
      </p:sp>
    </p:spTree>
  </p:cSld>
  <p:clrMapOvr>
    <a:masterClrMapping/>
  </p:clrMapOvr>
  <p:transition xmlns:p14="http://schemas.microsoft.com/office/powerpoint/2010/mai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Want</a:t>
            </a:r>
            <a:r>
              <a:rPr lang="fr-FR" dirty="0" smtClean="0"/>
              <a:t> to </a:t>
            </a:r>
            <a:r>
              <a:rPr lang="fr-FR" dirty="0" err="1" smtClean="0"/>
              <a:t>contribute</a:t>
            </a:r>
            <a:r>
              <a:rPr lang="fr-FR" dirty="0" smtClean="0"/>
              <a:t>?</a:t>
            </a:r>
            <a:endParaRPr lang="fr-FR" dirty="0"/>
          </a:p>
        </p:txBody>
      </p:sp>
      <p:sp>
        <p:nvSpPr>
          <p:cNvPr id="3" name="Espace réservé du texte 2"/>
          <p:cNvSpPr>
            <a:spLocks noGrp="1"/>
          </p:cNvSpPr>
          <p:nvPr>
            <p:ph type="body" idx="1"/>
          </p:nvPr>
        </p:nvSpPr>
        <p:spPr/>
        <p:txBody>
          <a:bodyPr/>
          <a:lstStyle/>
          <a:p>
            <a:r>
              <a:rPr lang="fr-FR" dirty="0" smtClean="0"/>
              <a:t>If </a:t>
            </a:r>
            <a:r>
              <a:rPr lang="fr-FR" dirty="0" err="1" smtClean="0"/>
              <a:t>you</a:t>
            </a:r>
            <a:r>
              <a:rPr lang="fr-FR" dirty="0" smtClean="0"/>
              <a:t> </a:t>
            </a:r>
            <a:r>
              <a:rPr lang="fr-FR" dirty="0" err="1" smtClean="0"/>
              <a:t>want</a:t>
            </a:r>
            <a:r>
              <a:rPr lang="fr-FR" dirty="0" smtClean="0"/>
              <a:t> to update </a:t>
            </a:r>
            <a:r>
              <a:rPr lang="fr-FR" dirty="0" err="1" smtClean="0"/>
              <a:t>this</a:t>
            </a:r>
            <a:r>
              <a:rPr lang="fr-FR" dirty="0" smtClean="0"/>
              <a:t> </a:t>
            </a:r>
            <a:r>
              <a:rPr lang="fr-FR" dirty="0" err="1" smtClean="0"/>
              <a:t>template</a:t>
            </a:r>
            <a:r>
              <a:rPr lang="fr-FR" dirty="0" smtClean="0"/>
              <a:t>, or </a:t>
            </a:r>
            <a:r>
              <a:rPr lang="fr-FR" dirty="0" err="1" smtClean="0"/>
              <a:t>create</a:t>
            </a:r>
            <a:r>
              <a:rPr lang="fr-FR" dirty="0" smtClean="0"/>
              <a:t> </a:t>
            </a:r>
            <a:r>
              <a:rPr lang="fr-FR" dirty="0" err="1" smtClean="0"/>
              <a:t>your</a:t>
            </a:r>
            <a:r>
              <a:rPr lang="fr-FR" dirty="0" smtClean="0"/>
              <a:t> </a:t>
            </a:r>
            <a:r>
              <a:rPr lang="fr-FR" dirty="0" err="1" smtClean="0"/>
              <a:t>own</a:t>
            </a:r>
            <a:r>
              <a:rPr lang="fr-FR" dirty="0" smtClean="0"/>
              <a:t>, </a:t>
            </a:r>
            <a:r>
              <a:rPr lang="fr-FR" dirty="0" err="1" smtClean="0"/>
              <a:t>see</a:t>
            </a:r>
            <a:endParaRPr lang="fr-FR" dirty="0" smtClean="0"/>
          </a:p>
          <a:p>
            <a:endParaRPr lang="fr-FR" dirty="0"/>
          </a:p>
          <a:p>
            <a:r>
              <a:rPr lang="fr-FR" dirty="0" err="1"/>
              <a:t>https</a:t>
            </a:r>
            <a:r>
              <a:rPr lang="fr-FR" dirty="0"/>
              <a:t>://</a:t>
            </a:r>
            <a:r>
              <a:rPr lang="fr-FR" dirty="0" err="1"/>
              <a:t>bitbucket.org</a:t>
            </a:r>
            <a:r>
              <a:rPr lang="fr-FR" dirty="0"/>
              <a:t>/</a:t>
            </a:r>
            <a:r>
              <a:rPr lang="fr-FR" dirty="0" err="1"/>
              <a:t>nicolas_martignole</a:t>
            </a:r>
            <a:r>
              <a:rPr lang="fr-FR" dirty="0"/>
              <a:t>/</a:t>
            </a:r>
            <a:r>
              <a:rPr lang="fr-FR" dirty="0" err="1"/>
              <a:t>devoxxfr_templates</a:t>
            </a:r>
            <a:endParaRPr lang="fr-FR" dirty="0"/>
          </a:p>
        </p:txBody>
      </p:sp>
    </p:spTree>
    <p:extLst>
      <p:ext uri="{BB962C8B-B14F-4D97-AF65-F5344CB8AC3E}">
        <p14:creationId xmlns:p14="http://schemas.microsoft.com/office/powerpoint/2010/main" val="351860520"/>
      </p:ext>
    </p:extLst>
  </p:cSld>
  <p:clrMapOvr>
    <a:masterClrMapping/>
  </p:clrMapOvr>
  <p:transition xmlns:p14="http://schemas.microsoft.com/office/powerpoint/2010/mai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Envie de contribuer ?</a:t>
            </a:r>
            <a:endParaRPr lang="fr-FR" dirty="0"/>
          </a:p>
        </p:txBody>
      </p:sp>
      <p:sp>
        <p:nvSpPr>
          <p:cNvPr id="3" name="Espace réservé du texte 2"/>
          <p:cNvSpPr>
            <a:spLocks noGrp="1"/>
          </p:cNvSpPr>
          <p:nvPr>
            <p:ph type="body" idx="1"/>
          </p:nvPr>
        </p:nvSpPr>
        <p:spPr/>
        <p:txBody>
          <a:bodyPr/>
          <a:lstStyle/>
          <a:p>
            <a:r>
              <a:rPr lang="fr-FR" dirty="0" smtClean="0"/>
              <a:t>Si vous souhaitez contribuer ou am</a:t>
            </a:r>
            <a:r>
              <a:rPr lang="fr-FR" dirty="0" smtClean="0"/>
              <a:t>éliorer ce modèle, proposer un autre format =&gt; </a:t>
            </a:r>
            <a:endParaRPr lang="fr-FR" dirty="0"/>
          </a:p>
          <a:p>
            <a:r>
              <a:rPr lang="fr-FR" dirty="0" err="1"/>
              <a:t>https</a:t>
            </a:r>
            <a:r>
              <a:rPr lang="fr-FR" dirty="0"/>
              <a:t>://</a:t>
            </a:r>
            <a:r>
              <a:rPr lang="fr-FR" dirty="0" err="1"/>
              <a:t>bitbucket.org</a:t>
            </a:r>
            <a:r>
              <a:rPr lang="fr-FR" dirty="0"/>
              <a:t>/</a:t>
            </a:r>
            <a:r>
              <a:rPr lang="fr-FR" dirty="0" err="1"/>
              <a:t>nicolas_martignole</a:t>
            </a:r>
            <a:r>
              <a:rPr lang="fr-FR" dirty="0"/>
              <a:t>/</a:t>
            </a:r>
            <a:r>
              <a:rPr lang="fr-FR" dirty="0" err="1"/>
              <a:t>devoxxfr_templates</a:t>
            </a:r>
            <a:endParaRPr lang="fr-FR" dirty="0"/>
          </a:p>
        </p:txBody>
      </p:sp>
    </p:spTree>
    <p:extLst>
      <p:ext uri="{BB962C8B-B14F-4D97-AF65-F5344CB8AC3E}">
        <p14:creationId xmlns:p14="http://schemas.microsoft.com/office/powerpoint/2010/main" val="1007149612"/>
      </p:ext>
    </p:extLst>
  </p:cSld>
  <p:clrMapOvr>
    <a:masterClrMapping/>
  </p:clrMapOvr>
  <p:transition xmlns:p14="http://schemas.microsoft.com/office/powerpoint/2010/mai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Duration</a:t>
            </a:r>
            <a:endParaRPr lang="fr-FR" dirty="0"/>
          </a:p>
        </p:txBody>
      </p:sp>
      <p:sp>
        <p:nvSpPr>
          <p:cNvPr id="3" name="Espace réservé du texte 2"/>
          <p:cNvSpPr>
            <a:spLocks noGrp="1"/>
          </p:cNvSpPr>
          <p:nvPr>
            <p:ph type="body" idx="1"/>
          </p:nvPr>
        </p:nvSpPr>
        <p:spPr/>
        <p:txBody>
          <a:bodyPr/>
          <a:lstStyle/>
          <a:p>
            <a:r>
              <a:rPr lang="fr-FR" dirty="0" err="1" smtClean="0"/>
              <a:t>Conf</a:t>
            </a:r>
            <a:r>
              <a:rPr lang="fr-FR" dirty="0" err="1" smtClean="0"/>
              <a:t>erence</a:t>
            </a:r>
            <a:r>
              <a:rPr lang="fr-FR" dirty="0" smtClean="0"/>
              <a:t> : 45mn</a:t>
            </a:r>
          </a:p>
          <a:p>
            <a:r>
              <a:rPr lang="fr-FR" dirty="0" smtClean="0"/>
              <a:t>Tools-in-Action : 30mn</a:t>
            </a:r>
          </a:p>
          <a:p>
            <a:r>
              <a:rPr lang="fr-FR" dirty="0" smtClean="0"/>
              <a:t>Hands-on </a:t>
            </a:r>
            <a:r>
              <a:rPr lang="fr-FR" dirty="0" err="1" smtClean="0"/>
              <a:t>Labs</a:t>
            </a:r>
            <a:r>
              <a:rPr lang="fr-FR" dirty="0" smtClean="0"/>
              <a:t> &amp; </a:t>
            </a:r>
            <a:r>
              <a:rPr lang="fr-FR" dirty="0" err="1" smtClean="0"/>
              <a:t>University</a:t>
            </a:r>
            <a:r>
              <a:rPr lang="fr-FR" dirty="0" smtClean="0"/>
              <a:t> : 3h</a:t>
            </a:r>
          </a:p>
          <a:p>
            <a:r>
              <a:rPr lang="fr-FR" dirty="0" err="1" smtClean="0"/>
              <a:t>Quickie</a:t>
            </a:r>
            <a:r>
              <a:rPr lang="fr-FR" dirty="0" smtClean="0"/>
              <a:t> : 15mn</a:t>
            </a:r>
          </a:p>
          <a:p>
            <a:r>
              <a:rPr lang="fr-FR" dirty="0" smtClean="0"/>
              <a:t>Q&amp;A </a:t>
            </a:r>
            <a:r>
              <a:rPr lang="fr-FR" dirty="0" err="1" smtClean="0"/>
              <a:t>included</a:t>
            </a:r>
            <a:r>
              <a:rPr lang="fr-FR" dirty="0" smtClean="0"/>
              <a:t> for all formats. </a:t>
            </a:r>
            <a:r>
              <a:rPr lang="fr-FR" dirty="0" err="1" smtClean="0"/>
              <a:t>Please</a:t>
            </a:r>
            <a:r>
              <a:rPr lang="fr-FR" dirty="0" smtClean="0"/>
              <a:t> respect the </a:t>
            </a:r>
            <a:r>
              <a:rPr lang="fr-FR" dirty="0" err="1" smtClean="0"/>
              <a:t>next</a:t>
            </a:r>
            <a:r>
              <a:rPr lang="fr-FR" dirty="0" smtClean="0"/>
              <a:t> speaker and </a:t>
            </a:r>
            <a:r>
              <a:rPr lang="fr-FR" dirty="0" err="1" smtClean="0"/>
              <a:t>take</a:t>
            </a:r>
            <a:r>
              <a:rPr lang="fr-FR" dirty="0" smtClean="0"/>
              <a:t> extra questions </a:t>
            </a:r>
            <a:r>
              <a:rPr lang="fr-FR" dirty="0" err="1" smtClean="0"/>
              <a:t>outside</a:t>
            </a:r>
            <a:r>
              <a:rPr lang="fr-FR" dirty="0" smtClean="0"/>
              <a:t> the room</a:t>
            </a:r>
            <a:endParaRPr lang="fr-FR" dirty="0"/>
          </a:p>
        </p:txBody>
      </p:sp>
    </p:spTree>
    <p:extLst>
      <p:ext uri="{BB962C8B-B14F-4D97-AF65-F5344CB8AC3E}">
        <p14:creationId xmlns:p14="http://schemas.microsoft.com/office/powerpoint/2010/main" val="661187265"/>
      </p:ext>
    </p:extLst>
  </p:cSld>
  <p:clrMapOvr>
    <a:masterClrMapping/>
  </p:clrMapOvr>
  <p:transition xmlns:p14="http://schemas.microsoft.com/office/powerpoint/2010/mai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Dur</a:t>
            </a:r>
            <a:r>
              <a:rPr lang="fr-FR" dirty="0" smtClean="0"/>
              <a:t>ée</a:t>
            </a:r>
            <a:endParaRPr lang="fr-FR" dirty="0"/>
          </a:p>
        </p:txBody>
      </p:sp>
      <p:sp>
        <p:nvSpPr>
          <p:cNvPr id="3" name="Espace réservé du texte 2"/>
          <p:cNvSpPr>
            <a:spLocks noGrp="1"/>
          </p:cNvSpPr>
          <p:nvPr>
            <p:ph type="body" idx="1"/>
          </p:nvPr>
        </p:nvSpPr>
        <p:spPr/>
        <p:txBody>
          <a:bodyPr/>
          <a:lstStyle/>
          <a:p>
            <a:r>
              <a:rPr lang="fr-FR" dirty="0" err="1" smtClean="0"/>
              <a:t>Conf</a:t>
            </a:r>
            <a:r>
              <a:rPr lang="fr-FR" dirty="0" err="1" smtClean="0"/>
              <a:t>erence</a:t>
            </a:r>
            <a:r>
              <a:rPr lang="fr-FR" dirty="0" smtClean="0"/>
              <a:t> : 45mn</a:t>
            </a:r>
          </a:p>
          <a:p>
            <a:r>
              <a:rPr lang="fr-FR" dirty="0" smtClean="0"/>
              <a:t>Tools-in-Action : 30mn</a:t>
            </a:r>
          </a:p>
          <a:p>
            <a:r>
              <a:rPr lang="fr-FR" dirty="0" smtClean="0"/>
              <a:t>Hands-on </a:t>
            </a:r>
            <a:r>
              <a:rPr lang="fr-FR" dirty="0" err="1" smtClean="0"/>
              <a:t>Labs</a:t>
            </a:r>
            <a:r>
              <a:rPr lang="fr-FR" dirty="0" smtClean="0"/>
              <a:t> &amp; </a:t>
            </a:r>
            <a:r>
              <a:rPr lang="fr-FR" dirty="0" err="1" smtClean="0"/>
              <a:t>University</a:t>
            </a:r>
            <a:r>
              <a:rPr lang="fr-FR" dirty="0" smtClean="0"/>
              <a:t> : 3h</a:t>
            </a:r>
          </a:p>
          <a:p>
            <a:r>
              <a:rPr lang="fr-FR" dirty="0" err="1" smtClean="0"/>
              <a:t>Quickie</a:t>
            </a:r>
            <a:r>
              <a:rPr lang="fr-FR" dirty="0" smtClean="0"/>
              <a:t> : 15mn</a:t>
            </a:r>
          </a:p>
          <a:p>
            <a:r>
              <a:rPr lang="fr-FR" dirty="0" smtClean="0"/>
              <a:t>Le temps des Questions/réponses est inclus dans cette durée. En terminant, pensez à libérer le pupitre pour les orateurs suivants. Répétez les questions au micro afin que celles-ci soient enregistrées sur la vidéo. </a:t>
            </a:r>
          </a:p>
        </p:txBody>
      </p:sp>
    </p:spTree>
    <p:extLst>
      <p:ext uri="{BB962C8B-B14F-4D97-AF65-F5344CB8AC3E}">
        <p14:creationId xmlns:p14="http://schemas.microsoft.com/office/powerpoint/2010/main" val="77462053"/>
      </p:ext>
    </p:extLst>
  </p:cSld>
  <p:clrMapOvr>
    <a:masterClrMapping/>
  </p:clrMapOvr>
  <p:transition xmlns:p14="http://schemas.microsoft.com/office/powerpoint/2010/mai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p:cNvSpPr>
          <p:nvPr>
            <p:ph type="title"/>
          </p:nvPr>
        </p:nvSpPr>
        <p:spPr>
          <a:prstGeom prst="rect">
            <a:avLst/>
          </a:prstGeom>
        </p:spPr>
        <p:txBody>
          <a:bodyPr/>
          <a:lstStyle>
            <a:lvl1pPr defTabSz="755808">
              <a:defRPr sz="10304"/>
            </a:lvl1pPr>
          </a:lstStyle>
          <a:p>
            <a:r>
              <a:t>Devoxx FR 2017 colors</a:t>
            </a:r>
          </a:p>
        </p:txBody>
      </p:sp>
      <p:sp>
        <p:nvSpPr>
          <p:cNvPr id="255" name="Shape 255"/>
          <p:cNvSpPr>
            <a:spLocks noGrp="1"/>
          </p:cNvSpPr>
          <p:nvPr>
            <p:ph type="sldNum" sz="quarter" idx="2"/>
          </p:nvPr>
        </p:nvSpPr>
        <p:spPr>
          <a:xfrm>
            <a:off x="12024396" y="13019484"/>
            <a:ext cx="317349" cy="485776"/>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9</a:t>
            </a:fld>
            <a:endParaRPr/>
          </a:p>
        </p:txBody>
      </p:sp>
      <p:sp>
        <p:nvSpPr>
          <p:cNvPr id="256" name="Shape 256"/>
          <p:cNvSpPr>
            <a:spLocks noGrp="1"/>
          </p:cNvSpPr>
          <p:nvPr>
            <p:ph type="body" sz="half" idx="1"/>
          </p:nvPr>
        </p:nvSpPr>
        <p:spPr>
          <a:xfrm>
            <a:off x="560141" y="2769600"/>
            <a:ext cx="9297109" cy="9606344"/>
          </a:xfrm>
          <a:prstGeom prst="rect">
            <a:avLst/>
          </a:prstGeom>
        </p:spPr>
        <p:txBody>
          <a:bodyPr/>
          <a:lstStyle/>
          <a:p>
            <a:pPr defTabSz="649009">
              <a:spcBef>
                <a:spcPts val="4600"/>
              </a:spcBef>
              <a:defRPr sz="3792"/>
            </a:pPr>
            <a:endParaRPr/>
          </a:p>
          <a:p>
            <a:pPr defTabSz="649009">
              <a:spcBef>
                <a:spcPts val="4600"/>
              </a:spcBef>
              <a:defRPr sz="3792"/>
            </a:pPr>
            <a:r>
              <a:t>primary color, #057FFA</a:t>
            </a:r>
          </a:p>
          <a:p>
            <a:pPr defTabSz="649009">
              <a:spcBef>
                <a:spcPts val="4600"/>
              </a:spcBef>
              <a:defRPr sz="3792"/>
            </a:pPr>
            <a:r>
              <a:t>secondary color, #03002E</a:t>
            </a:r>
          </a:p>
          <a:p>
            <a:pPr defTabSz="649009">
              <a:spcBef>
                <a:spcPts val="4600"/>
              </a:spcBef>
              <a:defRPr sz="3792"/>
            </a:pPr>
            <a:r>
              <a:t>third color, #033494</a:t>
            </a:r>
          </a:p>
          <a:p>
            <a:pPr defTabSz="649009">
              <a:spcBef>
                <a:spcPts val="4600"/>
              </a:spcBef>
              <a:defRPr sz="3792"/>
            </a:pPr>
            <a:r>
              <a:t>fourth color, #F2D279</a:t>
            </a:r>
          </a:p>
          <a:p>
            <a:pPr defTabSz="649009">
              <a:spcBef>
                <a:spcPts val="4600"/>
              </a:spcBef>
              <a:defRPr sz="3792"/>
            </a:pPr>
            <a:r>
              <a:t>Alternate 1 #F7D279</a:t>
            </a:r>
          </a:p>
          <a:p>
            <a:pPr defTabSz="649009">
              <a:spcBef>
                <a:spcPts val="4600"/>
              </a:spcBef>
              <a:defRPr sz="3792"/>
            </a:pPr>
            <a:r>
              <a:t>Alternate 2 #EDAF1F</a:t>
            </a:r>
            <a:endParaRPr>
              <a:latin typeface="Open Sans Semibold"/>
              <a:ea typeface="Open Sans Semibold"/>
              <a:cs typeface="Open Sans Semibold"/>
              <a:sym typeface="Open Sans Semibold"/>
            </a:endParaRPr>
          </a:p>
        </p:txBody>
      </p:sp>
      <p:pic>
        <p:nvPicPr>
          <p:cNvPr id="257" name="color-guideline.png"/>
          <p:cNvPicPr>
            <a:picLocks noChangeAspect="1"/>
          </p:cNvPicPr>
          <p:nvPr/>
        </p:nvPicPr>
        <p:blipFill>
          <a:blip r:embed="rId2">
            <a:extLst/>
          </a:blip>
          <a:stretch>
            <a:fillRect/>
          </a:stretch>
        </p:blipFill>
        <p:spPr>
          <a:xfrm>
            <a:off x="14461580" y="2769600"/>
            <a:ext cx="8341254" cy="9606343"/>
          </a:xfrm>
          <a:prstGeom prst="rect">
            <a:avLst/>
          </a:prstGeom>
          <a:ln w="12700">
            <a:miter lim="400000"/>
          </a:ln>
        </p:spPr>
      </p:pic>
    </p:spTree>
  </p:cSld>
  <p:clrMapOvr>
    <a:masterClrMapping/>
  </p:clrMapOvr>
  <p:transition xmlns:p14="http://schemas.microsoft.com/office/powerpoint/2010/main" spd="slow"/>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Montserrat-Regular"/>
        <a:ea typeface="Montserrat-Regular"/>
        <a:cs typeface="Montserrat-Regular"/>
      </a:majorFont>
      <a:minorFont>
        <a:latin typeface="Montserrat Semi Bold"/>
        <a:ea typeface="Montserrat Semi Bold"/>
        <a:cs typeface="Montserrat Semi Bold"/>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Montserrat-Regular"/>
        <a:ea typeface="Montserrat-Regular"/>
        <a:cs typeface="Montserrat-Regular"/>
      </a:majorFont>
      <a:minorFont>
        <a:latin typeface="Montserrat Semi Bold"/>
        <a:ea typeface="Montserrat Semi Bold"/>
        <a:cs typeface="Montserrat Semi Bold"/>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TotalTime>
  <Words>1129</Words>
  <Application>Microsoft Macintosh PowerPoint</Application>
  <PresentationFormat>Personnalisé</PresentationFormat>
  <Paragraphs>173</Paragraphs>
  <Slides>31</Slides>
  <Notes>0</Notes>
  <HiddenSlides>0</HiddenSlides>
  <MMClips>0</MMClips>
  <ScaleCrop>false</ScaleCrop>
  <HeadingPairs>
    <vt:vector size="4" baseType="variant">
      <vt:variant>
        <vt:lpstr>Thème</vt:lpstr>
      </vt:variant>
      <vt:variant>
        <vt:i4>1</vt:i4>
      </vt:variant>
      <vt:variant>
        <vt:lpstr>Titres des diapositives</vt:lpstr>
      </vt:variant>
      <vt:variant>
        <vt:i4>31</vt:i4>
      </vt:variant>
    </vt:vector>
  </HeadingPairs>
  <TitlesOfParts>
    <vt:vector size="32" baseType="lpstr">
      <vt:lpstr>Black</vt:lpstr>
      <vt:lpstr>Devoxx France 2017 sample presentation</vt:lpstr>
      <vt:lpstr>Welcome to Devoxx France</vt:lpstr>
      <vt:lpstr>We love picture</vt:lpstr>
      <vt:lpstr>Roadmap</vt:lpstr>
      <vt:lpstr>Want to contribute?</vt:lpstr>
      <vt:lpstr>Envie de contribuer ?</vt:lpstr>
      <vt:lpstr>Duration</vt:lpstr>
      <vt:lpstr>Durée</vt:lpstr>
      <vt:lpstr>Devoxx FR 2017 colors</vt:lpstr>
      <vt:lpstr>Devoxx FR 2017 colors</vt:lpstr>
      <vt:lpstr>Présentation PowerPoint</vt:lpstr>
      <vt:lpstr>Step 1 : add to Redis sorted set</vt:lpstr>
      <vt:lpstr>Step 2 : Show the list of Hackers</vt:lpstr>
      <vt:lpstr>Step 3 : Show the list with score</vt:lpstr>
      <vt:lpstr>Step 4 : Last step with transparent code</vt:lpstr>
      <vt:lpstr>Live Demo</vt:lpstr>
      <vt:lpstr>Merci / Thanks you</vt:lpstr>
      <vt:lpstr>Facts</vt:lpstr>
      <vt:lpstr>Less code is less bug</vt:lpstr>
      <vt:lpstr>Why less slides is better than more slides</vt:lpstr>
      <vt:lpstr>Pourquoi peu de diapositives c’est mieux</vt:lpstr>
      <vt:lpstr>Toujours plus d'image</vt:lpstr>
      <vt:lpstr>Redis Set</vt:lpstr>
      <vt:lpstr>Screen capture</vt:lpstr>
      <vt:lpstr>Présentation PowerPoint</vt:lpstr>
      <vt:lpstr>Présentation PowerPoint</vt:lpstr>
      <vt:lpstr>Présentation PowerPoint</vt:lpstr>
      <vt:lpstr>Présentation PowerPoint</vt:lpstr>
      <vt:lpstr>Présentation PowerPoint</vt:lpstr>
      <vt:lpstr>Présentation PowerPoint</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Devoxx France 2017 sample presentation</dc:title>
  <cp:lastModifiedBy>Nicolas Martignole</cp:lastModifiedBy>
  <cp:revision>2</cp:revision>
  <dcterms:modified xsi:type="dcterms:W3CDTF">2017-03-10T17:48:21Z</dcterms:modified>
</cp:coreProperties>
</file>